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6006" r:id="rId1"/>
    <p:sldMasterId id="2147486315" r:id="rId2"/>
    <p:sldMasterId id="2147486356" r:id="rId3"/>
    <p:sldMasterId id="2147486490" r:id="rId4"/>
  </p:sldMasterIdLst>
  <p:notesMasterIdLst>
    <p:notesMasterId r:id="rId33"/>
  </p:notesMasterIdLst>
  <p:sldIdLst>
    <p:sldId id="598" r:id="rId5"/>
    <p:sldId id="1068" r:id="rId6"/>
    <p:sldId id="1054" r:id="rId7"/>
    <p:sldId id="1167" r:id="rId8"/>
    <p:sldId id="4124" r:id="rId9"/>
    <p:sldId id="1071" r:id="rId10"/>
    <p:sldId id="1168" r:id="rId11"/>
    <p:sldId id="1175" r:id="rId12"/>
    <p:sldId id="1096" r:id="rId13"/>
    <p:sldId id="1162" r:id="rId14"/>
    <p:sldId id="1133" r:id="rId15"/>
    <p:sldId id="1176" r:id="rId16"/>
    <p:sldId id="1100" r:id="rId17"/>
    <p:sldId id="1156" r:id="rId18"/>
    <p:sldId id="1160" r:id="rId19"/>
    <p:sldId id="4129" r:id="rId20"/>
    <p:sldId id="1157" r:id="rId21"/>
    <p:sldId id="1146" r:id="rId22"/>
    <p:sldId id="1163" r:id="rId23"/>
    <p:sldId id="1148" r:id="rId24"/>
    <p:sldId id="4120" r:id="rId25"/>
    <p:sldId id="1173" r:id="rId26"/>
    <p:sldId id="1144" r:id="rId27"/>
    <p:sldId id="1171" r:id="rId28"/>
    <p:sldId id="4122" r:id="rId29"/>
    <p:sldId id="1154" r:id="rId30"/>
    <p:sldId id="1172" r:id="rId31"/>
    <p:sldId id="1137" r:id="rId32"/>
  </p:sldIdLst>
  <p:sldSz cx="20104100" cy="11303000"/>
  <p:notesSz cx="6858000" cy="9144000"/>
  <p:defaultTextStyle>
    <a:defPPr marL="0" marR="0" indent="0" algn="l" defTabSz="912361"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0925" rtl="0" fontAlgn="auto" latinLnBrk="0" hangingPunct="0">
      <a:lnSpc>
        <a:spcPct val="100000"/>
      </a:lnSpc>
      <a:spcBef>
        <a:spcPts val="0"/>
      </a:spcBef>
      <a:spcAft>
        <a:spcPts val="0"/>
      </a:spcAft>
      <a:buClrTx/>
      <a:buSzTx/>
      <a:buFontTx/>
      <a:buNone/>
      <a:tabLst/>
      <a:defRPr kumimoji="0" sz="1500" b="0" i="0" u="none" strike="noStrike" cap="none" spc="0" normalizeH="0" baseline="0">
        <a:ln>
          <a:noFill/>
        </a:ln>
        <a:solidFill>
          <a:srgbClr val="000000"/>
        </a:solidFill>
        <a:effectLst/>
        <a:uFillTx/>
        <a:latin typeface="+mj-lt"/>
        <a:ea typeface="+mj-ea"/>
        <a:cs typeface="+mj-cs"/>
        <a:sym typeface="Calibri"/>
      </a:defRPr>
    </a:lvl1pPr>
    <a:lvl2pPr marL="0" marR="0" indent="0" algn="l" defTabSz="910925" rtl="0" fontAlgn="auto" latinLnBrk="0" hangingPunct="0">
      <a:lnSpc>
        <a:spcPct val="100000"/>
      </a:lnSpc>
      <a:spcBef>
        <a:spcPts val="0"/>
      </a:spcBef>
      <a:spcAft>
        <a:spcPts val="0"/>
      </a:spcAft>
      <a:buClrTx/>
      <a:buSzTx/>
      <a:buFontTx/>
      <a:buNone/>
      <a:tabLst/>
      <a:defRPr kumimoji="0" sz="1500" b="0" i="0" u="none" strike="noStrike" cap="none" spc="0" normalizeH="0" baseline="0">
        <a:ln>
          <a:noFill/>
        </a:ln>
        <a:solidFill>
          <a:srgbClr val="000000"/>
        </a:solidFill>
        <a:effectLst/>
        <a:uFillTx/>
        <a:latin typeface="+mj-lt"/>
        <a:ea typeface="+mj-ea"/>
        <a:cs typeface="+mj-cs"/>
        <a:sym typeface="Calibri"/>
      </a:defRPr>
    </a:lvl2pPr>
    <a:lvl3pPr marL="0" marR="0" indent="0" algn="l" defTabSz="910925" rtl="0" fontAlgn="auto" latinLnBrk="0" hangingPunct="0">
      <a:lnSpc>
        <a:spcPct val="100000"/>
      </a:lnSpc>
      <a:spcBef>
        <a:spcPts val="0"/>
      </a:spcBef>
      <a:spcAft>
        <a:spcPts val="0"/>
      </a:spcAft>
      <a:buClrTx/>
      <a:buSzTx/>
      <a:buFontTx/>
      <a:buNone/>
      <a:tabLst/>
      <a:defRPr kumimoji="0" sz="1500" b="0" i="0" u="none" strike="noStrike" cap="none" spc="0" normalizeH="0" baseline="0">
        <a:ln>
          <a:noFill/>
        </a:ln>
        <a:solidFill>
          <a:srgbClr val="000000"/>
        </a:solidFill>
        <a:effectLst/>
        <a:uFillTx/>
        <a:latin typeface="+mj-lt"/>
        <a:ea typeface="+mj-ea"/>
        <a:cs typeface="+mj-cs"/>
        <a:sym typeface="Calibri"/>
      </a:defRPr>
    </a:lvl3pPr>
    <a:lvl4pPr marL="0" marR="0" indent="0" algn="l" defTabSz="910925" rtl="0" fontAlgn="auto" latinLnBrk="0" hangingPunct="0">
      <a:lnSpc>
        <a:spcPct val="100000"/>
      </a:lnSpc>
      <a:spcBef>
        <a:spcPts val="0"/>
      </a:spcBef>
      <a:spcAft>
        <a:spcPts val="0"/>
      </a:spcAft>
      <a:buClrTx/>
      <a:buSzTx/>
      <a:buFontTx/>
      <a:buNone/>
      <a:tabLst/>
      <a:defRPr kumimoji="0" sz="1500" b="0" i="0" u="none" strike="noStrike" cap="none" spc="0" normalizeH="0" baseline="0">
        <a:ln>
          <a:noFill/>
        </a:ln>
        <a:solidFill>
          <a:srgbClr val="000000"/>
        </a:solidFill>
        <a:effectLst/>
        <a:uFillTx/>
        <a:latin typeface="+mj-lt"/>
        <a:ea typeface="+mj-ea"/>
        <a:cs typeface="+mj-cs"/>
        <a:sym typeface="Calibri"/>
      </a:defRPr>
    </a:lvl4pPr>
    <a:lvl5pPr marL="0" marR="0" indent="0" algn="l" defTabSz="910925" rtl="0" fontAlgn="auto" latinLnBrk="0" hangingPunct="0">
      <a:lnSpc>
        <a:spcPct val="100000"/>
      </a:lnSpc>
      <a:spcBef>
        <a:spcPts val="0"/>
      </a:spcBef>
      <a:spcAft>
        <a:spcPts val="0"/>
      </a:spcAft>
      <a:buClrTx/>
      <a:buSzTx/>
      <a:buFontTx/>
      <a:buNone/>
      <a:tabLst/>
      <a:defRPr kumimoji="0" sz="1500" b="0" i="0" u="none" strike="noStrike" cap="none" spc="0" normalizeH="0" baseline="0">
        <a:ln>
          <a:noFill/>
        </a:ln>
        <a:solidFill>
          <a:srgbClr val="000000"/>
        </a:solidFill>
        <a:effectLst/>
        <a:uFillTx/>
        <a:latin typeface="+mj-lt"/>
        <a:ea typeface="+mj-ea"/>
        <a:cs typeface="+mj-cs"/>
        <a:sym typeface="Calibri"/>
      </a:defRPr>
    </a:lvl5pPr>
    <a:lvl6pPr marL="0" marR="0" indent="0" algn="l" defTabSz="910925" rtl="0" fontAlgn="auto" latinLnBrk="0" hangingPunct="0">
      <a:lnSpc>
        <a:spcPct val="100000"/>
      </a:lnSpc>
      <a:spcBef>
        <a:spcPts val="0"/>
      </a:spcBef>
      <a:spcAft>
        <a:spcPts val="0"/>
      </a:spcAft>
      <a:buClrTx/>
      <a:buSzTx/>
      <a:buFontTx/>
      <a:buNone/>
      <a:tabLst/>
      <a:defRPr kumimoji="0" sz="1500" b="0" i="0" u="none" strike="noStrike" cap="none" spc="0" normalizeH="0" baseline="0">
        <a:ln>
          <a:noFill/>
        </a:ln>
        <a:solidFill>
          <a:srgbClr val="000000"/>
        </a:solidFill>
        <a:effectLst/>
        <a:uFillTx/>
        <a:latin typeface="+mj-lt"/>
        <a:ea typeface="+mj-ea"/>
        <a:cs typeface="+mj-cs"/>
        <a:sym typeface="Calibri"/>
      </a:defRPr>
    </a:lvl6pPr>
    <a:lvl7pPr marL="0" marR="0" indent="0" algn="l" defTabSz="910925" rtl="0" fontAlgn="auto" latinLnBrk="0" hangingPunct="0">
      <a:lnSpc>
        <a:spcPct val="100000"/>
      </a:lnSpc>
      <a:spcBef>
        <a:spcPts val="0"/>
      </a:spcBef>
      <a:spcAft>
        <a:spcPts val="0"/>
      </a:spcAft>
      <a:buClrTx/>
      <a:buSzTx/>
      <a:buFontTx/>
      <a:buNone/>
      <a:tabLst/>
      <a:defRPr kumimoji="0" sz="1500" b="0" i="0" u="none" strike="noStrike" cap="none" spc="0" normalizeH="0" baseline="0">
        <a:ln>
          <a:noFill/>
        </a:ln>
        <a:solidFill>
          <a:srgbClr val="000000"/>
        </a:solidFill>
        <a:effectLst/>
        <a:uFillTx/>
        <a:latin typeface="+mj-lt"/>
        <a:ea typeface="+mj-ea"/>
        <a:cs typeface="+mj-cs"/>
        <a:sym typeface="Calibri"/>
      </a:defRPr>
    </a:lvl7pPr>
    <a:lvl8pPr marL="0" marR="0" indent="0" algn="l" defTabSz="910925" rtl="0" fontAlgn="auto" latinLnBrk="0" hangingPunct="0">
      <a:lnSpc>
        <a:spcPct val="100000"/>
      </a:lnSpc>
      <a:spcBef>
        <a:spcPts val="0"/>
      </a:spcBef>
      <a:spcAft>
        <a:spcPts val="0"/>
      </a:spcAft>
      <a:buClrTx/>
      <a:buSzTx/>
      <a:buFontTx/>
      <a:buNone/>
      <a:tabLst/>
      <a:defRPr kumimoji="0" sz="1500" b="0" i="0" u="none" strike="noStrike" cap="none" spc="0" normalizeH="0" baseline="0">
        <a:ln>
          <a:noFill/>
        </a:ln>
        <a:solidFill>
          <a:srgbClr val="000000"/>
        </a:solidFill>
        <a:effectLst/>
        <a:uFillTx/>
        <a:latin typeface="+mj-lt"/>
        <a:ea typeface="+mj-ea"/>
        <a:cs typeface="+mj-cs"/>
        <a:sym typeface="Calibri"/>
      </a:defRPr>
    </a:lvl8pPr>
    <a:lvl9pPr marL="0" marR="0" indent="0" algn="l" defTabSz="910925" rtl="0" fontAlgn="auto" latinLnBrk="0" hangingPunct="0">
      <a:lnSpc>
        <a:spcPct val="100000"/>
      </a:lnSpc>
      <a:spcBef>
        <a:spcPts val="0"/>
      </a:spcBef>
      <a:spcAft>
        <a:spcPts val="0"/>
      </a:spcAft>
      <a:buClrTx/>
      <a:buSzTx/>
      <a:buFontTx/>
      <a:buNone/>
      <a:tabLst/>
      <a:defRPr kumimoji="0" sz="15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15:guide id="1" orient="horz" pos="3560">
          <p15:clr>
            <a:srgbClr val="A4A3A4"/>
          </p15:clr>
        </p15:guide>
        <p15:guide id="2" pos="633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AFE7C"/>
    <a:srgbClr val="FF9999"/>
    <a:srgbClr val="FC6921"/>
    <a:srgbClr val="FA4862"/>
    <a:srgbClr val="295388"/>
    <a:srgbClr val="16C3C0"/>
    <a:srgbClr val="F7BE0B"/>
    <a:srgbClr val="58348B"/>
    <a:srgbClr val="FAC803"/>
    <a:srgbClr val="FF2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0E1"/>
          </a:solidFill>
        </a:fill>
      </a:tcStyle>
    </a:wholeTbl>
    <a:band2H>
      <a:tcTxStyle/>
      <a:tcStyle>
        <a:tcBdr/>
        <a:fill>
          <a:solidFill>
            <a:srgbClr val="EF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803" autoAdjust="0"/>
    <p:restoredTop sz="63833" autoAdjust="0"/>
  </p:normalViewPr>
  <p:slideViewPr>
    <p:cSldViewPr snapToGrid="0" snapToObjects="1">
      <p:cViewPr varScale="1">
        <p:scale>
          <a:sx n="26" d="100"/>
          <a:sy n="26" d="100"/>
        </p:scale>
        <p:origin x="1124" y="32"/>
      </p:cViewPr>
      <p:guideLst>
        <p:guide orient="horz" pos="3560"/>
        <p:guide pos="6332"/>
      </p:guideLst>
    </p:cSldViewPr>
  </p:slideViewPr>
  <p:notesTextViewPr>
    <p:cViewPr>
      <p:scale>
        <a:sx n="100" d="100"/>
        <a:sy n="100" d="100"/>
      </p:scale>
      <p:origin x="0" y="0"/>
    </p:cViewPr>
  </p:notesTextViewPr>
  <p:sorterViewPr>
    <p:cViewPr>
      <p:scale>
        <a:sx n="93" d="100"/>
        <a:sy n="93"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slideMaster" Target="slideMasters/slideMaster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oj Jeyaraj" userId="f44e9710-fa93-49d0-9b21-2c3471288571" providerId="ADAL" clId="{4201A875-AA59-4269-8AE2-7DB1F936736C}"/>
    <pc:docChg chg="undo custSel addSld delSld modSld">
      <pc:chgData name="Manoj Jeyaraj" userId="f44e9710-fa93-49d0-9b21-2c3471288571" providerId="ADAL" clId="{4201A875-AA59-4269-8AE2-7DB1F936736C}" dt="2023-04-06T09:46:30.216" v="85" actId="20577"/>
      <pc:docMkLst>
        <pc:docMk/>
      </pc:docMkLst>
      <pc:sldChg chg="del">
        <pc:chgData name="Manoj Jeyaraj" userId="f44e9710-fa93-49d0-9b21-2c3471288571" providerId="ADAL" clId="{4201A875-AA59-4269-8AE2-7DB1F936736C}" dt="2023-04-06T09:42:42.520" v="2" actId="47"/>
        <pc:sldMkLst>
          <pc:docMk/>
          <pc:sldMk cId="4025727515" sldId="272"/>
        </pc:sldMkLst>
      </pc:sldChg>
      <pc:sldChg chg="del">
        <pc:chgData name="Manoj Jeyaraj" userId="f44e9710-fa93-49d0-9b21-2c3471288571" providerId="ADAL" clId="{4201A875-AA59-4269-8AE2-7DB1F936736C}" dt="2023-04-06T09:42:33.809" v="0" actId="47"/>
        <pc:sldMkLst>
          <pc:docMk/>
          <pc:sldMk cId="4047591593" sldId="359"/>
        </pc:sldMkLst>
      </pc:sldChg>
      <pc:sldChg chg="del">
        <pc:chgData name="Manoj Jeyaraj" userId="f44e9710-fa93-49d0-9b21-2c3471288571" providerId="ADAL" clId="{4201A875-AA59-4269-8AE2-7DB1F936736C}" dt="2023-04-06T09:42:38.921" v="1" actId="47"/>
        <pc:sldMkLst>
          <pc:docMk/>
          <pc:sldMk cId="2124381309" sldId="1055"/>
        </pc:sldMkLst>
      </pc:sldChg>
      <pc:sldChg chg="modNotesTx">
        <pc:chgData name="Manoj Jeyaraj" userId="f44e9710-fa93-49d0-9b21-2c3471288571" providerId="ADAL" clId="{4201A875-AA59-4269-8AE2-7DB1F936736C}" dt="2023-04-06T09:45:25.616" v="80" actId="6549"/>
        <pc:sldMkLst>
          <pc:docMk/>
          <pc:sldMk cId="424139869" sldId="1068"/>
        </pc:sldMkLst>
      </pc:sldChg>
      <pc:sldChg chg="modNotesTx">
        <pc:chgData name="Manoj Jeyaraj" userId="f44e9710-fa93-49d0-9b21-2c3471288571" providerId="ADAL" clId="{4201A875-AA59-4269-8AE2-7DB1F936736C}" dt="2023-04-06T09:44:48.800" v="78" actId="6549"/>
        <pc:sldMkLst>
          <pc:docMk/>
          <pc:sldMk cId="1787478342" sldId="1071"/>
        </pc:sldMkLst>
      </pc:sldChg>
      <pc:sldChg chg="del">
        <pc:chgData name="Manoj Jeyaraj" userId="f44e9710-fa93-49d0-9b21-2c3471288571" providerId="ADAL" clId="{4201A875-AA59-4269-8AE2-7DB1F936736C}" dt="2023-04-06T09:42:48.038" v="3" actId="47"/>
        <pc:sldMkLst>
          <pc:docMk/>
          <pc:sldMk cId="3385784316" sldId="1091"/>
        </pc:sldMkLst>
      </pc:sldChg>
      <pc:sldChg chg="modNotesTx">
        <pc:chgData name="Manoj Jeyaraj" userId="f44e9710-fa93-49d0-9b21-2c3471288571" providerId="ADAL" clId="{4201A875-AA59-4269-8AE2-7DB1F936736C}" dt="2023-04-06T09:44:39.852" v="76" actId="6549"/>
        <pc:sldMkLst>
          <pc:docMk/>
          <pc:sldMk cId="3286028961" sldId="1096"/>
        </pc:sldMkLst>
      </pc:sldChg>
      <pc:sldChg chg="modNotesTx">
        <pc:chgData name="Manoj Jeyaraj" userId="f44e9710-fa93-49d0-9b21-2c3471288571" providerId="ADAL" clId="{4201A875-AA59-4269-8AE2-7DB1F936736C}" dt="2023-04-06T09:44:29.514" v="73" actId="6549"/>
        <pc:sldMkLst>
          <pc:docMk/>
          <pc:sldMk cId="2839006322" sldId="1100"/>
        </pc:sldMkLst>
      </pc:sldChg>
      <pc:sldChg chg="add del modNotesTx">
        <pc:chgData name="Manoj Jeyaraj" userId="f44e9710-fa93-49d0-9b21-2c3471288571" providerId="ADAL" clId="{4201A875-AA59-4269-8AE2-7DB1F936736C}" dt="2023-04-06T09:45:37.281" v="81" actId="6549"/>
        <pc:sldMkLst>
          <pc:docMk/>
          <pc:sldMk cId="1446465573" sldId="1120"/>
        </pc:sldMkLst>
      </pc:sldChg>
      <pc:sldChg chg="modNotesTx">
        <pc:chgData name="Manoj Jeyaraj" userId="f44e9710-fa93-49d0-9b21-2c3471288571" providerId="ADAL" clId="{4201A875-AA59-4269-8AE2-7DB1F936736C}" dt="2023-04-06T09:44:35.863" v="75" actId="6549"/>
        <pc:sldMkLst>
          <pc:docMk/>
          <pc:sldMk cId="3797020167" sldId="1133"/>
        </pc:sldMkLst>
      </pc:sldChg>
      <pc:sldChg chg="modNotesTx">
        <pc:chgData name="Manoj Jeyaraj" userId="f44e9710-fa93-49d0-9b21-2c3471288571" providerId="ADAL" clId="{4201A875-AA59-4269-8AE2-7DB1F936736C}" dt="2023-04-06T09:44:15.865" v="71" actId="6549"/>
        <pc:sldMkLst>
          <pc:docMk/>
          <pc:sldMk cId="3918311215" sldId="1146"/>
        </pc:sldMkLst>
      </pc:sldChg>
      <pc:sldChg chg="modNotesTx">
        <pc:chgData name="Manoj Jeyaraj" userId="f44e9710-fa93-49d0-9b21-2c3471288571" providerId="ADAL" clId="{4201A875-AA59-4269-8AE2-7DB1F936736C}" dt="2023-04-06T09:44:19.342" v="72" actId="6549"/>
        <pc:sldMkLst>
          <pc:docMk/>
          <pc:sldMk cId="792557137" sldId="1157"/>
        </pc:sldMkLst>
      </pc:sldChg>
      <pc:sldChg chg="modNotesTx">
        <pc:chgData name="Manoj Jeyaraj" userId="f44e9710-fa93-49d0-9b21-2c3471288571" providerId="ADAL" clId="{4201A875-AA59-4269-8AE2-7DB1F936736C}" dt="2023-04-06T09:44:11.095" v="70" actId="20577"/>
        <pc:sldMkLst>
          <pc:docMk/>
          <pc:sldMk cId="3165768434" sldId="1163"/>
        </pc:sldMkLst>
      </pc:sldChg>
      <pc:sldChg chg="modNotesTx">
        <pc:chgData name="Manoj Jeyaraj" userId="f44e9710-fa93-49d0-9b21-2c3471288571" providerId="ADAL" clId="{4201A875-AA59-4269-8AE2-7DB1F936736C}" dt="2023-04-06T09:44:53.180" v="79" actId="5793"/>
        <pc:sldMkLst>
          <pc:docMk/>
          <pc:sldMk cId="2643280494" sldId="1167"/>
        </pc:sldMkLst>
      </pc:sldChg>
      <pc:sldChg chg="modNotesTx">
        <pc:chgData name="Manoj Jeyaraj" userId="f44e9710-fa93-49d0-9b21-2c3471288571" providerId="ADAL" clId="{4201A875-AA59-4269-8AE2-7DB1F936736C}" dt="2023-04-06T09:43:59.082" v="69" actId="6549"/>
        <pc:sldMkLst>
          <pc:docMk/>
          <pc:sldMk cId="1092384549" sldId="1171"/>
        </pc:sldMkLst>
      </pc:sldChg>
      <pc:sldChg chg="del">
        <pc:chgData name="Manoj Jeyaraj" userId="f44e9710-fa93-49d0-9b21-2c3471288571" providerId="ADAL" clId="{4201A875-AA59-4269-8AE2-7DB1F936736C}" dt="2023-04-06T09:43:30.630" v="47" actId="47"/>
        <pc:sldMkLst>
          <pc:docMk/>
          <pc:sldMk cId="3759346045" sldId="1174"/>
        </pc:sldMkLst>
      </pc:sldChg>
      <pc:sldChg chg="modNotesTx">
        <pc:chgData name="Manoj Jeyaraj" userId="f44e9710-fa93-49d0-9b21-2c3471288571" providerId="ADAL" clId="{4201A875-AA59-4269-8AE2-7DB1F936736C}" dt="2023-04-06T09:44:42.694" v="77" actId="6549"/>
        <pc:sldMkLst>
          <pc:docMk/>
          <pc:sldMk cId="3742702291" sldId="1175"/>
        </pc:sldMkLst>
      </pc:sldChg>
      <pc:sldChg chg="modNotesTx">
        <pc:chgData name="Manoj Jeyaraj" userId="f44e9710-fa93-49d0-9b21-2c3471288571" providerId="ADAL" clId="{4201A875-AA59-4269-8AE2-7DB1F936736C}" dt="2023-04-06T09:44:33.072" v="74" actId="6549"/>
        <pc:sldMkLst>
          <pc:docMk/>
          <pc:sldMk cId="1276864112" sldId="1176"/>
        </pc:sldMkLst>
      </pc:sldChg>
      <pc:sldChg chg="modSp mod">
        <pc:chgData name="Manoj Jeyaraj" userId="f44e9710-fa93-49d0-9b21-2c3471288571" providerId="ADAL" clId="{4201A875-AA59-4269-8AE2-7DB1F936736C}" dt="2023-04-06T09:43:52.255" v="68" actId="20577"/>
        <pc:sldMkLst>
          <pc:docMk/>
          <pc:sldMk cId="1922306527" sldId="4120"/>
        </pc:sldMkLst>
        <pc:spChg chg="mod">
          <ac:chgData name="Manoj Jeyaraj" userId="f44e9710-fa93-49d0-9b21-2c3471288571" providerId="ADAL" clId="{4201A875-AA59-4269-8AE2-7DB1F936736C}" dt="2023-04-06T09:43:52.255" v="68" actId="20577"/>
          <ac:spMkLst>
            <pc:docMk/>
            <pc:sldMk cId="1922306527" sldId="4120"/>
            <ac:spMk id="3" creationId="{551D9293-B19C-4780-9028-425D5D358847}"/>
          </ac:spMkLst>
        </pc:spChg>
      </pc:sldChg>
      <pc:sldChg chg="modSp">
        <pc:chgData name="Manoj Jeyaraj" userId="f44e9710-fa93-49d0-9b21-2c3471288571" providerId="ADAL" clId="{4201A875-AA59-4269-8AE2-7DB1F936736C}" dt="2023-04-06T09:46:30.216" v="85" actId="20577"/>
        <pc:sldMkLst>
          <pc:docMk/>
          <pc:sldMk cId="3425690679" sldId="4124"/>
        </pc:sldMkLst>
        <pc:spChg chg="mod">
          <ac:chgData name="Manoj Jeyaraj" userId="f44e9710-fa93-49d0-9b21-2c3471288571" providerId="ADAL" clId="{4201A875-AA59-4269-8AE2-7DB1F936736C}" dt="2023-04-06T09:46:30.216" v="85" actId="20577"/>
          <ac:spMkLst>
            <pc:docMk/>
            <pc:sldMk cId="3425690679" sldId="4124"/>
            <ac:spMk id="4" creationId="{0CBF7021-E099-86EB-3B95-B8A052D7AF4E}"/>
          </ac:spMkLst>
        </pc:spChg>
      </pc:sldChg>
      <pc:sldChg chg="del modNotesTx">
        <pc:chgData name="Manoj Jeyaraj" userId="f44e9710-fa93-49d0-9b21-2c3471288571" providerId="ADAL" clId="{4201A875-AA59-4269-8AE2-7DB1F936736C}" dt="2023-04-06T09:43:25.535" v="46" actId="47"/>
        <pc:sldMkLst>
          <pc:docMk/>
          <pc:sldMk cId="2744704379" sldId="4128"/>
        </pc:sldMkLst>
      </pc:sldChg>
    </pc:docChg>
  </pc:docChgLst>
  <pc:docChgLst>
    <pc:chgData name="Manoj Jeyaraj" userId="f44e9710-fa93-49d0-9b21-2c3471288571" providerId="ADAL" clId="{18654AC8-1205-41B9-BC72-DA2CEE66854B}"/>
    <pc:docChg chg="undo custSel addSld delSld">
      <pc:chgData name="Manoj Jeyaraj" userId="f44e9710-fa93-49d0-9b21-2c3471288571" providerId="ADAL" clId="{18654AC8-1205-41B9-BC72-DA2CEE66854B}" dt="2023-06-05T10:11:12.204" v="3" actId="47"/>
      <pc:docMkLst>
        <pc:docMk/>
      </pc:docMkLst>
      <pc:sldChg chg="add del">
        <pc:chgData name="Manoj Jeyaraj" userId="f44e9710-fa93-49d0-9b21-2c3471288571" providerId="ADAL" clId="{18654AC8-1205-41B9-BC72-DA2CEE66854B}" dt="2023-06-05T10:11:12.204" v="3" actId="47"/>
        <pc:sldMkLst>
          <pc:docMk/>
          <pc:sldMk cId="424139869" sldId="1068"/>
        </pc:sldMkLst>
      </pc:sldChg>
      <pc:sldChg chg="del">
        <pc:chgData name="Manoj Jeyaraj" userId="f44e9710-fa93-49d0-9b21-2c3471288571" providerId="ADAL" clId="{18654AC8-1205-41B9-BC72-DA2CEE66854B}" dt="2023-06-05T10:10:50.864" v="0" actId="47"/>
        <pc:sldMkLst>
          <pc:docMk/>
          <pc:sldMk cId="1446465573" sldId="1120"/>
        </pc:sldMkLst>
      </pc:sldChg>
      <pc:sldChg chg="del">
        <pc:chgData name="Manoj Jeyaraj" userId="f44e9710-fa93-49d0-9b21-2c3471288571" providerId="ADAL" clId="{18654AC8-1205-41B9-BC72-DA2CEE66854B}" dt="2023-06-05T10:10:51.346" v="1" actId="47"/>
        <pc:sldMkLst>
          <pc:docMk/>
          <pc:sldMk cId="4213141800" sldId="4125"/>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8F564B6-46FF-4906-8238-496C39EBAE93}" type="doc">
      <dgm:prSet loTypeId="urn:microsoft.com/office/officeart/2005/8/layout/cycle3" loCatId="cycle" qsTypeId="urn:microsoft.com/office/officeart/2005/8/quickstyle/simple1" qsCatId="simple" csTypeId="urn:microsoft.com/office/officeart/2005/8/colors/accent1_2" csCatId="accent1" phldr="1"/>
      <dgm:spPr/>
      <dgm:t>
        <a:bodyPr/>
        <a:lstStyle/>
        <a:p>
          <a:endParaRPr lang="en-US"/>
        </a:p>
      </dgm:t>
    </dgm:pt>
    <dgm:pt modelId="{58CB41A2-8C41-4B7B-8CC8-34CE14157D24}">
      <dgm:prSet phldrT="[Text]" custT="1"/>
      <dgm:spPr>
        <a:solidFill>
          <a:schemeClr val="tx1">
            <a:lumMod val="65000"/>
            <a:lumOff val="35000"/>
          </a:schemeClr>
        </a:solidFill>
      </dgm:spPr>
      <dgm:t>
        <a:bodyPr/>
        <a:lstStyle/>
        <a:p>
          <a:pPr algn="l"/>
          <a:endParaRPr lang="en-US" sz="2000" b="1" dirty="0">
            <a:solidFill>
              <a:srgbClr val="FFFF00"/>
            </a:solidFill>
          </a:endParaRPr>
        </a:p>
        <a:p>
          <a:pPr algn="l"/>
          <a:r>
            <a:rPr lang="en-US" sz="2000" b="1" dirty="0">
              <a:solidFill>
                <a:srgbClr val="FFFF00"/>
              </a:solidFill>
            </a:rPr>
            <a:t>Preparation </a:t>
          </a:r>
          <a:br>
            <a:rPr lang="en-US" sz="2000" b="1" dirty="0">
              <a:solidFill>
                <a:srgbClr val="FFFF00"/>
              </a:solidFill>
            </a:rPr>
          </a:br>
          <a:r>
            <a:rPr lang="en-US" sz="1800" b="0" dirty="0">
              <a:solidFill>
                <a:schemeClr val="bg1"/>
              </a:solidFill>
            </a:rPr>
            <a:t>Review the CV &amp; Job description</a:t>
          </a:r>
        </a:p>
        <a:p>
          <a:r>
            <a:rPr lang="en-US" sz="1800" b="0" dirty="0">
              <a:solidFill>
                <a:schemeClr val="bg1"/>
              </a:solidFill>
            </a:rPr>
            <a:t>Key deliverables priorities </a:t>
          </a:r>
        </a:p>
        <a:p>
          <a:r>
            <a:rPr lang="en-US" sz="1800" b="0" dirty="0">
              <a:solidFill>
                <a:schemeClr val="bg1"/>
              </a:solidFill>
            </a:rPr>
            <a:t>Define the competencies and write down the questions</a:t>
          </a:r>
        </a:p>
        <a:p>
          <a:r>
            <a:rPr lang="en-US" sz="1800" b="0" dirty="0">
              <a:solidFill>
                <a:schemeClr val="bg1"/>
              </a:solidFill>
            </a:rPr>
            <a:t>Keep the interview feedback form </a:t>
          </a:r>
          <a:r>
            <a:rPr lang="en-US" sz="2000" b="0" dirty="0">
              <a:solidFill>
                <a:schemeClr val="bg1"/>
              </a:solidFill>
            </a:rPr>
            <a:t>ready</a:t>
          </a:r>
        </a:p>
        <a:p>
          <a:pPr algn="l"/>
          <a:endParaRPr lang="en-US" sz="2000" b="0" u="sng" dirty="0">
            <a:solidFill>
              <a:schemeClr val="bg1"/>
            </a:solidFill>
          </a:endParaRPr>
        </a:p>
      </dgm:t>
    </dgm:pt>
    <dgm:pt modelId="{3836E543-6F41-4D2D-BD9A-0AE68FDE447F}" type="parTrans" cxnId="{10B5D1F5-8DB1-46B4-914D-0B02EF0F24B5}">
      <dgm:prSet/>
      <dgm:spPr/>
      <dgm:t>
        <a:bodyPr/>
        <a:lstStyle/>
        <a:p>
          <a:endParaRPr lang="en-US"/>
        </a:p>
      </dgm:t>
    </dgm:pt>
    <dgm:pt modelId="{2BFE5372-B4C6-4B89-9EA3-B75ABF4ED8E3}" type="sibTrans" cxnId="{10B5D1F5-8DB1-46B4-914D-0B02EF0F24B5}">
      <dgm:prSet/>
      <dgm:spPr/>
      <dgm:t>
        <a:bodyPr/>
        <a:lstStyle/>
        <a:p>
          <a:endParaRPr lang="en-US"/>
        </a:p>
      </dgm:t>
    </dgm:pt>
    <dgm:pt modelId="{52B6F786-165D-465D-B140-40A4A59730A4}">
      <dgm:prSet phldrT="[Text]"/>
      <dgm:spPr>
        <a:solidFill>
          <a:schemeClr val="bg2">
            <a:lumMod val="50000"/>
          </a:schemeClr>
        </a:solidFill>
      </dgm:spPr>
      <dgm:t>
        <a:bodyPr/>
        <a:lstStyle/>
        <a:p>
          <a:pPr algn="ctr"/>
          <a:r>
            <a:rPr lang="en-US" b="1" dirty="0">
              <a:solidFill>
                <a:srgbClr val="FFFF00"/>
              </a:solidFill>
            </a:rPr>
            <a:t>Setting the Scene (5-7mins)</a:t>
          </a:r>
        </a:p>
        <a:p>
          <a:pPr algn="l"/>
          <a:r>
            <a:rPr lang="en-US" b="0" dirty="0">
              <a:solidFill>
                <a:schemeClr val="bg1"/>
              </a:solidFill>
            </a:rPr>
            <a:t>Be on time &amp; Give a warm welcome</a:t>
          </a:r>
        </a:p>
        <a:p>
          <a:r>
            <a:rPr lang="en-US" b="0" dirty="0">
              <a:solidFill>
                <a:schemeClr val="bg1"/>
              </a:solidFill>
            </a:rPr>
            <a:t>Explain the interview process </a:t>
          </a:r>
        </a:p>
        <a:p>
          <a:r>
            <a:rPr lang="en-US" b="0" dirty="0">
              <a:solidFill>
                <a:schemeClr val="bg1"/>
              </a:solidFill>
            </a:rPr>
            <a:t>Briefly introduce Al-Futtaim</a:t>
          </a:r>
        </a:p>
        <a:p>
          <a:pPr algn="l"/>
          <a:endParaRPr lang="en-US" dirty="0"/>
        </a:p>
      </dgm:t>
    </dgm:pt>
    <dgm:pt modelId="{CBBDC768-2579-49BF-9F58-608376B2AB44}" type="parTrans" cxnId="{6B8C787E-5D6B-40F1-9859-80B58BD638CD}">
      <dgm:prSet/>
      <dgm:spPr/>
      <dgm:t>
        <a:bodyPr/>
        <a:lstStyle/>
        <a:p>
          <a:endParaRPr lang="en-US"/>
        </a:p>
      </dgm:t>
    </dgm:pt>
    <dgm:pt modelId="{72B2205F-296F-4E5B-ADCE-4A4D7C92A015}" type="sibTrans" cxnId="{6B8C787E-5D6B-40F1-9859-80B58BD638CD}">
      <dgm:prSet/>
      <dgm:spPr/>
      <dgm:t>
        <a:bodyPr/>
        <a:lstStyle/>
        <a:p>
          <a:endParaRPr lang="en-US"/>
        </a:p>
      </dgm:t>
    </dgm:pt>
    <dgm:pt modelId="{85E55ED9-AC1F-47F6-A3DF-2D061E689F3C}">
      <dgm:prSet phldrT="[Text]"/>
      <dgm:spPr>
        <a:solidFill>
          <a:schemeClr val="bg2">
            <a:lumMod val="50000"/>
          </a:schemeClr>
        </a:solidFill>
      </dgm:spPr>
      <dgm:t>
        <a:bodyPr/>
        <a:lstStyle/>
        <a:p>
          <a:pPr algn="ctr"/>
          <a:r>
            <a:rPr lang="en-US" b="1" dirty="0">
              <a:solidFill>
                <a:srgbClr val="FFFF00"/>
              </a:solidFill>
            </a:rPr>
            <a:t>Asking  Competency based Behavior Based Questions (15-20mins)</a:t>
          </a:r>
        </a:p>
        <a:p>
          <a:pPr algn="l"/>
          <a:r>
            <a:rPr lang="en-US" dirty="0"/>
            <a:t>Ask open ended questions using the STAR Methodology</a:t>
          </a:r>
          <a:br>
            <a:rPr lang="en-US" dirty="0"/>
          </a:br>
          <a:r>
            <a:rPr lang="en-US" dirty="0"/>
            <a:t>Focus on details , individual contribution</a:t>
          </a:r>
        </a:p>
      </dgm:t>
    </dgm:pt>
    <dgm:pt modelId="{86B0E99A-BC2F-45E2-99F4-20869193BE6B}" type="parTrans" cxnId="{7F610918-72B7-4D44-A413-D04E2ADDFF04}">
      <dgm:prSet/>
      <dgm:spPr/>
      <dgm:t>
        <a:bodyPr/>
        <a:lstStyle/>
        <a:p>
          <a:endParaRPr lang="en-US"/>
        </a:p>
      </dgm:t>
    </dgm:pt>
    <dgm:pt modelId="{A6A199EC-C6D5-4577-886E-E6B694623008}" type="sibTrans" cxnId="{7F610918-72B7-4D44-A413-D04E2ADDFF04}">
      <dgm:prSet/>
      <dgm:spPr/>
      <dgm:t>
        <a:bodyPr/>
        <a:lstStyle/>
        <a:p>
          <a:endParaRPr lang="en-US"/>
        </a:p>
      </dgm:t>
    </dgm:pt>
    <dgm:pt modelId="{0A80BFCC-C380-4A48-B9A4-0BCA1362FADD}">
      <dgm:prSet phldrT="[Text]" custT="1"/>
      <dgm:spPr>
        <a:solidFill>
          <a:schemeClr val="bg2">
            <a:lumMod val="50000"/>
          </a:schemeClr>
        </a:solidFill>
      </dgm:spPr>
      <dgm:t>
        <a:bodyPr/>
        <a:lstStyle/>
        <a:p>
          <a:pPr algn="ctr"/>
          <a:r>
            <a:rPr lang="en-US" sz="1900" b="1" kern="1200" dirty="0">
              <a:solidFill>
                <a:srgbClr val="FFFF00"/>
              </a:solidFill>
              <a:latin typeface="Calibri"/>
              <a:ea typeface="+mn-ea"/>
              <a:cs typeface="+mn-cs"/>
            </a:rPr>
            <a:t>Close &amp; Next Steps </a:t>
          </a:r>
        </a:p>
        <a:p>
          <a:pPr algn="l"/>
          <a:r>
            <a:rPr lang="en-US" sz="1900" kern="1200" dirty="0">
              <a:solidFill>
                <a:prstClr val="white"/>
              </a:solidFill>
              <a:latin typeface="Calibri"/>
              <a:ea typeface="+mn-ea"/>
              <a:cs typeface="+mn-cs"/>
            </a:rPr>
            <a:t>Allow candidate time to ask questions </a:t>
          </a:r>
        </a:p>
        <a:p>
          <a:pPr algn="l"/>
          <a:r>
            <a:rPr lang="en-US" sz="1900" kern="1200" dirty="0">
              <a:solidFill>
                <a:prstClr val="white"/>
              </a:solidFill>
              <a:latin typeface="Calibri"/>
              <a:ea typeface="+mn-ea"/>
              <a:cs typeface="+mn-cs"/>
            </a:rPr>
            <a:t>Don’t give feedback </a:t>
          </a:r>
        </a:p>
        <a:p>
          <a:pPr algn="l"/>
          <a:r>
            <a:rPr lang="en-US" sz="1900" kern="1200" dirty="0">
              <a:solidFill>
                <a:prstClr val="white"/>
              </a:solidFill>
              <a:latin typeface="Calibri"/>
              <a:ea typeface="+mn-ea"/>
              <a:cs typeface="+mn-cs"/>
            </a:rPr>
            <a:t>Advice Next Steps </a:t>
          </a:r>
          <a:br>
            <a:rPr lang="en-US" sz="1900" kern="1200" dirty="0">
              <a:solidFill>
                <a:prstClr val="white"/>
              </a:solidFill>
              <a:latin typeface="Calibri"/>
              <a:ea typeface="+mn-ea"/>
              <a:cs typeface="+mn-cs"/>
            </a:rPr>
          </a:br>
          <a:r>
            <a:rPr lang="en-US" sz="1900" kern="1200" noProof="0" dirty="0">
              <a:solidFill>
                <a:prstClr val="white"/>
              </a:solidFill>
              <a:latin typeface="Calibri"/>
              <a:ea typeface="+mn-ea"/>
              <a:cs typeface="+mn-cs"/>
              <a:sym typeface="Calibri"/>
            </a:rPr>
            <a:t>Thank them for their time and interest </a:t>
          </a:r>
          <a:endParaRPr lang="en-US" sz="1900" kern="1200" dirty="0">
            <a:solidFill>
              <a:prstClr val="white"/>
            </a:solidFill>
            <a:latin typeface="Calibri"/>
            <a:ea typeface="+mn-ea"/>
            <a:cs typeface="+mn-cs"/>
          </a:endParaRPr>
        </a:p>
      </dgm:t>
    </dgm:pt>
    <dgm:pt modelId="{28B717D4-FC8A-42B9-9DD1-257C2CE591EB}" type="parTrans" cxnId="{BA972D98-F1B5-42A4-BBCA-FE1098A83045}">
      <dgm:prSet/>
      <dgm:spPr/>
      <dgm:t>
        <a:bodyPr/>
        <a:lstStyle/>
        <a:p>
          <a:endParaRPr lang="en-US"/>
        </a:p>
      </dgm:t>
    </dgm:pt>
    <dgm:pt modelId="{11FAC251-2FA8-4652-9DEA-C5FB843F386C}" type="sibTrans" cxnId="{BA972D98-F1B5-42A4-BBCA-FE1098A83045}">
      <dgm:prSet/>
      <dgm:spPr/>
      <dgm:t>
        <a:bodyPr/>
        <a:lstStyle/>
        <a:p>
          <a:endParaRPr lang="en-US"/>
        </a:p>
      </dgm:t>
    </dgm:pt>
    <dgm:pt modelId="{7B95386B-4978-425E-8FAC-C276E957BBCC}">
      <dgm:prSet phldrT="[Text]" custT="1"/>
      <dgm:spPr>
        <a:solidFill>
          <a:schemeClr val="tx1">
            <a:lumMod val="75000"/>
            <a:lumOff val="25000"/>
          </a:schemeClr>
        </a:solidFill>
      </dgm:spPr>
      <dgm:t>
        <a:bodyPr/>
        <a:lstStyle/>
        <a:p>
          <a:pPr algn="l">
            <a:buNone/>
          </a:pPr>
          <a:r>
            <a:rPr lang="en-US" sz="2000" b="1" kern="1200" dirty="0">
              <a:solidFill>
                <a:srgbClr val="FFFF00"/>
              </a:solidFill>
            </a:rPr>
            <a:t>Rating the Candidate</a:t>
          </a:r>
          <a:endParaRPr lang="en-US" sz="2000" b="0" kern="1200" noProof="0" dirty="0">
            <a:solidFill>
              <a:prstClr val="white"/>
            </a:solidFill>
            <a:latin typeface="Calibri"/>
            <a:ea typeface="+mn-ea"/>
            <a:cs typeface="+mn-cs"/>
            <a:sym typeface="Calibri"/>
          </a:endParaRPr>
        </a:p>
        <a:p>
          <a:pPr algn="l">
            <a:buNone/>
          </a:pPr>
          <a:r>
            <a:rPr lang="en-US" sz="2000" b="0" kern="1200" noProof="0" dirty="0">
              <a:solidFill>
                <a:prstClr val="white"/>
              </a:solidFill>
              <a:latin typeface="Calibri"/>
              <a:ea typeface="+mn-ea"/>
              <a:cs typeface="+mn-cs"/>
              <a:sym typeface="Calibri"/>
            </a:rPr>
            <a:t>5 – High evidence.</a:t>
          </a:r>
          <a:br>
            <a:rPr lang="en-US" sz="2000" b="0" kern="1200" noProof="0" dirty="0">
              <a:solidFill>
                <a:prstClr val="white"/>
              </a:solidFill>
              <a:latin typeface="Calibri"/>
              <a:ea typeface="+mn-ea"/>
              <a:cs typeface="+mn-cs"/>
              <a:sym typeface="Calibri"/>
            </a:rPr>
          </a:br>
          <a:r>
            <a:rPr lang="en-US" sz="2000" b="0" kern="1200" noProof="0" dirty="0">
              <a:solidFill>
                <a:prstClr val="white"/>
              </a:solidFill>
              <a:latin typeface="Calibri"/>
              <a:ea typeface="+mn-ea"/>
              <a:cs typeface="+mn-cs"/>
              <a:sym typeface="Calibri"/>
            </a:rPr>
            <a:t>4 – Moderate to high evidence.</a:t>
          </a:r>
          <a:br>
            <a:rPr lang="en-US" sz="2000" b="0" kern="1200" noProof="0" dirty="0">
              <a:solidFill>
                <a:prstClr val="white"/>
              </a:solidFill>
              <a:latin typeface="Calibri"/>
              <a:ea typeface="+mn-ea"/>
              <a:cs typeface="+mn-cs"/>
              <a:sym typeface="Calibri"/>
            </a:rPr>
          </a:br>
          <a:r>
            <a:rPr lang="en-US" sz="2000" b="0" kern="1200" noProof="0" dirty="0">
              <a:solidFill>
                <a:prstClr val="white"/>
              </a:solidFill>
              <a:latin typeface="Calibri"/>
              <a:ea typeface="+mn-ea"/>
              <a:cs typeface="+mn-cs"/>
              <a:sym typeface="Calibri"/>
            </a:rPr>
            <a:t>3 – Moderate evidence.</a:t>
          </a:r>
          <a:br>
            <a:rPr lang="en-US" sz="2000" b="0" kern="1200" noProof="0" dirty="0">
              <a:solidFill>
                <a:prstClr val="white"/>
              </a:solidFill>
              <a:latin typeface="Calibri"/>
              <a:ea typeface="+mn-ea"/>
              <a:cs typeface="+mn-cs"/>
              <a:sym typeface="Calibri"/>
            </a:rPr>
          </a:br>
          <a:r>
            <a:rPr lang="en-US" sz="2000" b="0" kern="1200" noProof="0" dirty="0">
              <a:solidFill>
                <a:prstClr val="white"/>
              </a:solidFill>
              <a:latin typeface="Calibri"/>
              <a:ea typeface="+mn-ea"/>
              <a:cs typeface="+mn-cs"/>
              <a:sym typeface="Calibri"/>
            </a:rPr>
            <a:t>2 – Low to moderate evidence.</a:t>
          </a:r>
          <a:br>
            <a:rPr lang="en-US" sz="2000" b="0" kern="1200" noProof="0" dirty="0">
              <a:solidFill>
                <a:prstClr val="white"/>
              </a:solidFill>
              <a:latin typeface="Calibri"/>
              <a:ea typeface="+mn-ea"/>
              <a:cs typeface="+mn-cs"/>
              <a:sym typeface="Calibri"/>
            </a:rPr>
          </a:br>
          <a:r>
            <a:rPr lang="en-US" sz="2000" b="0" kern="1200" noProof="0" dirty="0">
              <a:solidFill>
                <a:prstClr val="white"/>
              </a:solidFill>
              <a:latin typeface="Calibri"/>
              <a:ea typeface="+mn-ea"/>
              <a:cs typeface="+mn-cs"/>
              <a:sym typeface="Calibri"/>
            </a:rPr>
            <a:t>1 – Low evidence.</a:t>
          </a:r>
          <a:endParaRPr lang="en-US" sz="2000" b="0" kern="1200" dirty="0">
            <a:solidFill>
              <a:prstClr val="white"/>
            </a:solidFill>
            <a:latin typeface="Calibri"/>
            <a:ea typeface="+mn-ea"/>
            <a:cs typeface="+mn-cs"/>
          </a:endParaRPr>
        </a:p>
      </dgm:t>
    </dgm:pt>
    <dgm:pt modelId="{E976CB8D-B137-4127-BD77-FA50EF691BEF}" type="parTrans" cxnId="{A65CBC06-4D05-46D1-B119-7FFEBBA2F707}">
      <dgm:prSet/>
      <dgm:spPr/>
      <dgm:t>
        <a:bodyPr/>
        <a:lstStyle/>
        <a:p>
          <a:endParaRPr lang="en-US"/>
        </a:p>
      </dgm:t>
    </dgm:pt>
    <dgm:pt modelId="{A3FE53A2-887B-425F-A034-01FFA2D4E529}" type="sibTrans" cxnId="{A65CBC06-4D05-46D1-B119-7FFEBBA2F707}">
      <dgm:prSet/>
      <dgm:spPr/>
      <dgm:t>
        <a:bodyPr/>
        <a:lstStyle/>
        <a:p>
          <a:endParaRPr lang="en-US"/>
        </a:p>
      </dgm:t>
    </dgm:pt>
    <dgm:pt modelId="{BB599ECE-43B0-48F2-A300-4FC74EFDB588}" type="pres">
      <dgm:prSet presAssocID="{88F564B6-46FF-4906-8238-496C39EBAE93}" presName="Name0" presStyleCnt="0">
        <dgm:presLayoutVars>
          <dgm:dir/>
          <dgm:resizeHandles val="exact"/>
        </dgm:presLayoutVars>
      </dgm:prSet>
      <dgm:spPr/>
    </dgm:pt>
    <dgm:pt modelId="{0BE60561-7DBD-4E00-87EC-032747526AE5}" type="pres">
      <dgm:prSet presAssocID="{88F564B6-46FF-4906-8238-496C39EBAE93}" presName="cycle" presStyleCnt="0"/>
      <dgm:spPr/>
    </dgm:pt>
    <dgm:pt modelId="{E91F593B-DE5F-4426-B84D-DEA07045D48C}" type="pres">
      <dgm:prSet presAssocID="{58CB41A2-8C41-4B7B-8CC8-34CE14157D24}" presName="nodeFirstNode" presStyleLbl="node1" presStyleIdx="0" presStyleCnt="5" custRadScaleRad="102842" custRadScaleInc="-37963">
        <dgm:presLayoutVars>
          <dgm:bulletEnabled val="1"/>
        </dgm:presLayoutVars>
      </dgm:prSet>
      <dgm:spPr/>
    </dgm:pt>
    <dgm:pt modelId="{61873688-CAA8-4989-BB7E-A5ECE9D79A62}" type="pres">
      <dgm:prSet presAssocID="{2BFE5372-B4C6-4B89-9EA3-B75ABF4ED8E3}" presName="sibTransFirstNode" presStyleLbl="bgShp" presStyleIdx="0" presStyleCnt="1" custLinFactNeighborX="1802" custLinFactNeighborY="16116"/>
      <dgm:spPr/>
    </dgm:pt>
    <dgm:pt modelId="{73C4E5CD-D460-4383-8E2B-CE849AD75C85}" type="pres">
      <dgm:prSet presAssocID="{52B6F786-165D-465D-B140-40A4A59730A4}" presName="nodeFollowingNodes" presStyleLbl="node1" presStyleIdx="1" presStyleCnt="5" custRadScaleRad="112309" custRadScaleInc="-32426">
        <dgm:presLayoutVars>
          <dgm:bulletEnabled val="1"/>
        </dgm:presLayoutVars>
      </dgm:prSet>
      <dgm:spPr/>
    </dgm:pt>
    <dgm:pt modelId="{B6297103-F7AA-4A66-951C-D08E872D10E2}" type="pres">
      <dgm:prSet presAssocID="{85E55ED9-AC1F-47F6-A3DF-2D061E689F3C}" presName="nodeFollowingNodes" presStyleLbl="node1" presStyleIdx="2" presStyleCnt="5" custRadScaleRad="89426" custRadScaleInc="-82538">
        <dgm:presLayoutVars>
          <dgm:bulletEnabled val="1"/>
        </dgm:presLayoutVars>
      </dgm:prSet>
      <dgm:spPr/>
    </dgm:pt>
    <dgm:pt modelId="{EBD963E2-29EC-496A-8A7A-3F9689D95111}" type="pres">
      <dgm:prSet presAssocID="{0A80BFCC-C380-4A48-B9A4-0BCA1362FADD}" presName="nodeFollowingNodes" presStyleLbl="node1" presStyleIdx="3" presStyleCnt="5" custRadScaleRad="96462" custRadScaleInc="-64778">
        <dgm:presLayoutVars>
          <dgm:bulletEnabled val="1"/>
        </dgm:presLayoutVars>
      </dgm:prSet>
      <dgm:spPr/>
    </dgm:pt>
    <dgm:pt modelId="{1E240006-894A-4FF2-B890-0DC869748C33}" type="pres">
      <dgm:prSet presAssocID="{7B95386B-4978-425E-8FAC-C276E957BBCC}" presName="nodeFollowingNodes" presStyleLbl="node1" presStyleIdx="4" presStyleCnt="5" custRadScaleRad="137609" custRadScaleInc="-57099">
        <dgm:presLayoutVars>
          <dgm:bulletEnabled val="1"/>
        </dgm:presLayoutVars>
      </dgm:prSet>
      <dgm:spPr/>
    </dgm:pt>
  </dgm:ptLst>
  <dgm:cxnLst>
    <dgm:cxn modelId="{A65CBC06-4D05-46D1-B119-7FFEBBA2F707}" srcId="{88F564B6-46FF-4906-8238-496C39EBAE93}" destId="{7B95386B-4978-425E-8FAC-C276E957BBCC}" srcOrd="4" destOrd="0" parTransId="{E976CB8D-B137-4127-BD77-FA50EF691BEF}" sibTransId="{A3FE53A2-887B-425F-A034-01FFA2D4E529}"/>
    <dgm:cxn modelId="{B7BE1B11-B345-495A-A967-BD9D94748CCE}" type="presOf" srcId="{85E55ED9-AC1F-47F6-A3DF-2D061E689F3C}" destId="{B6297103-F7AA-4A66-951C-D08E872D10E2}" srcOrd="0" destOrd="0" presId="urn:microsoft.com/office/officeart/2005/8/layout/cycle3"/>
    <dgm:cxn modelId="{7F610918-72B7-4D44-A413-D04E2ADDFF04}" srcId="{88F564B6-46FF-4906-8238-496C39EBAE93}" destId="{85E55ED9-AC1F-47F6-A3DF-2D061E689F3C}" srcOrd="2" destOrd="0" parTransId="{86B0E99A-BC2F-45E2-99F4-20869193BE6B}" sibTransId="{A6A199EC-C6D5-4577-886E-E6B694623008}"/>
    <dgm:cxn modelId="{B3A7E023-5F2D-4CEB-BD90-8FED917910C3}" type="presOf" srcId="{52B6F786-165D-465D-B140-40A4A59730A4}" destId="{73C4E5CD-D460-4383-8E2B-CE849AD75C85}" srcOrd="0" destOrd="0" presId="urn:microsoft.com/office/officeart/2005/8/layout/cycle3"/>
    <dgm:cxn modelId="{2A97336B-BBFF-4E81-B1FD-312F8F3D5B76}" type="presOf" srcId="{0A80BFCC-C380-4A48-B9A4-0BCA1362FADD}" destId="{EBD963E2-29EC-496A-8A7A-3F9689D95111}" srcOrd="0" destOrd="0" presId="urn:microsoft.com/office/officeart/2005/8/layout/cycle3"/>
    <dgm:cxn modelId="{6B8C787E-5D6B-40F1-9859-80B58BD638CD}" srcId="{88F564B6-46FF-4906-8238-496C39EBAE93}" destId="{52B6F786-165D-465D-B140-40A4A59730A4}" srcOrd="1" destOrd="0" parTransId="{CBBDC768-2579-49BF-9F58-608376B2AB44}" sibTransId="{72B2205F-296F-4E5B-ADCE-4A4D7C92A015}"/>
    <dgm:cxn modelId="{BA972D98-F1B5-42A4-BBCA-FE1098A83045}" srcId="{88F564B6-46FF-4906-8238-496C39EBAE93}" destId="{0A80BFCC-C380-4A48-B9A4-0BCA1362FADD}" srcOrd="3" destOrd="0" parTransId="{28B717D4-FC8A-42B9-9DD1-257C2CE591EB}" sibTransId="{11FAC251-2FA8-4652-9DEA-C5FB843F386C}"/>
    <dgm:cxn modelId="{419E93A7-F222-49D1-9933-69702446FE83}" type="presOf" srcId="{58CB41A2-8C41-4B7B-8CC8-34CE14157D24}" destId="{E91F593B-DE5F-4426-B84D-DEA07045D48C}" srcOrd="0" destOrd="0" presId="urn:microsoft.com/office/officeart/2005/8/layout/cycle3"/>
    <dgm:cxn modelId="{B55223B4-D6D7-4D92-AAB6-8DBE7038C014}" type="presOf" srcId="{7B95386B-4978-425E-8FAC-C276E957BBCC}" destId="{1E240006-894A-4FF2-B890-0DC869748C33}" srcOrd="0" destOrd="0" presId="urn:microsoft.com/office/officeart/2005/8/layout/cycle3"/>
    <dgm:cxn modelId="{3667E3ED-8417-4287-B13C-7508BE54D7CA}" type="presOf" srcId="{88F564B6-46FF-4906-8238-496C39EBAE93}" destId="{BB599ECE-43B0-48F2-A300-4FC74EFDB588}" srcOrd="0" destOrd="0" presId="urn:microsoft.com/office/officeart/2005/8/layout/cycle3"/>
    <dgm:cxn modelId="{10B5D1F5-8DB1-46B4-914D-0B02EF0F24B5}" srcId="{88F564B6-46FF-4906-8238-496C39EBAE93}" destId="{58CB41A2-8C41-4B7B-8CC8-34CE14157D24}" srcOrd="0" destOrd="0" parTransId="{3836E543-6F41-4D2D-BD9A-0AE68FDE447F}" sibTransId="{2BFE5372-B4C6-4B89-9EA3-B75ABF4ED8E3}"/>
    <dgm:cxn modelId="{E5D330F9-5718-414D-9891-1EB3F9BBD455}" type="presOf" srcId="{2BFE5372-B4C6-4B89-9EA3-B75ABF4ED8E3}" destId="{61873688-CAA8-4989-BB7E-A5ECE9D79A62}" srcOrd="0" destOrd="0" presId="urn:microsoft.com/office/officeart/2005/8/layout/cycle3"/>
    <dgm:cxn modelId="{81DF6B75-59AA-4E31-A08A-326E94C25427}" type="presParOf" srcId="{BB599ECE-43B0-48F2-A300-4FC74EFDB588}" destId="{0BE60561-7DBD-4E00-87EC-032747526AE5}" srcOrd="0" destOrd="0" presId="urn:microsoft.com/office/officeart/2005/8/layout/cycle3"/>
    <dgm:cxn modelId="{8D71686D-CFCD-49AE-8E38-0F5693A4BE86}" type="presParOf" srcId="{0BE60561-7DBD-4E00-87EC-032747526AE5}" destId="{E91F593B-DE5F-4426-B84D-DEA07045D48C}" srcOrd="0" destOrd="0" presId="urn:microsoft.com/office/officeart/2005/8/layout/cycle3"/>
    <dgm:cxn modelId="{64D58D81-1C1D-4A38-AC99-A319FC51166B}" type="presParOf" srcId="{0BE60561-7DBD-4E00-87EC-032747526AE5}" destId="{61873688-CAA8-4989-BB7E-A5ECE9D79A62}" srcOrd="1" destOrd="0" presId="urn:microsoft.com/office/officeart/2005/8/layout/cycle3"/>
    <dgm:cxn modelId="{8C35A4B7-8C60-43FE-A656-5945A330ED49}" type="presParOf" srcId="{0BE60561-7DBD-4E00-87EC-032747526AE5}" destId="{73C4E5CD-D460-4383-8E2B-CE849AD75C85}" srcOrd="2" destOrd="0" presId="urn:microsoft.com/office/officeart/2005/8/layout/cycle3"/>
    <dgm:cxn modelId="{C441464D-79A8-4673-8B84-2CA9D4A5D9F5}" type="presParOf" srcId="{0BE60561-7DBD-4E00-87EC-032747526AE5}" destId="{B6297103-F7AA-4A66-951C-D08E872D10E2}" srcOrd="3" destOrd="0" presId="urn:microsoft.com/office/officeart/2005/8/layout/cycle3"/>
    <dgm:cxn modelId="{9E8E1B9F-FC6B-4FBF-B7EB-5A4DBB89B882}" type="presParOf" srcId="{0BE60561-7DBD-4E00-87EC-032747526AE5}" destId="{EBD963E2-29EC-496A-8A7A-3F9689D95111}" srcOrd="4" destOrd="0" presId="urn:microsoft.com/office/officeart/2005/8/layout/cycle3"/>
    <dgm:cxn modelId="{37CECD68-1449-4FB2-B664-D6CAF4EA9183}" type="presParOf" srcId="{0BE60561-7DBD-4E00-87EC-032747526AE5}" destId="{1E240006-894A-4FF2-B890-0DC869748C33}" srcOrd="5" destOrd="0" presId="urn:microsoft.com/office/officeart/2005/8/layout/cycle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873688-CAA8-4989-BB7E-A5ECE9D79A62}">
      <dsp:nvSpPr>
        <dsp:cNvPr id="0" name=""/>
        <dsp:cNvSpPr/>
      </dsp:nvSpPr>
      <dsp:spPr>
        <a:xfrm>
          <a:off x="1329658" y="1675847"/>
          <a:ext cx="9494778" cy="9494778"/>
        </a:xfrm>
        <a:prstGeom prst="circularArrow">
          <a:avLst>
            <a:gd name="adj1" fmla="val 5544"/>
            <a:gd name="adj2" fmla="val 330680"/>
            <a:gd name="adj3" fmla="val 13701121"/>
            <a:gd name="adj4" fmla="val 17431660"/>
            <a:gd name="adj5" fmla="val 5757"/>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91F593B-DE5F-4426-B84D-DEA07045D48C}">
      <dsp:nvSpPr>
        <dsp:cNvPr id="0" name=""/>
        <dsp:cNvSpPr/>
      </dsp:nvSpPr>
      <dsp:spPr>
        <a:xfrm>
          <a:off x="3611613" y="214922"/>
          <a:ext cx="4588675" cy="2294337"/>
        </a:xfrm>
        <a:prstGeom prst="roundRect">
          <a:avLst/>
        </a:prstGeom>
        <a:solidFill>
          <a:schemeClr val="tx1">
            <a:lumMod val="65000"/>
            <a:lumOff val="3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endParaRPr lang="en-US" sz="2000" b="1" kern="1200" dirty="0">
            <a:solidFill>
              <a:srgbClr val="FFFF00"/>
            </a:solidFill>
          </a:endParaRPr>
        </a:p>
        <a:p>
          <a:pPr marL="0" lvl="0" indent="0" algn="l" defTabSz="889000">
            <a:lnSpc>
              <a:spcPct val="90000"/>
            </a:lnSpc>
            <a:spcBef>
              <a:spcPct val="0"/>
            </a:spcBef>
            <a:spcAft>
              <a:spcPct val="35000"/>
            </a:spcAft>
            <a:buNone/>
          </a:pPr>
          <a:r>
            <a:rPr lang="en-US" sz="2000" b="1" kern="1200" dirty="0">
              <a:solidFill>
                <a:srgbClr val="FFFF00"/>
              </a:solidFill>
            </a:rPr>
            <a:t>Preparation </a:t>
          </a:r>
          <a:br>
            <a:rPr lang="en-US" sz="2000" b="1" kern="1200" dirty="0">
              <a:solidFill>
                <a:srgbClr val="FFFF00"/>
              </a:solidFill>
            </a:rPr>
          </a:br>
          <a:r>
            <a:rPr lang="en-US" sz="1800" b="0" kern="1200" dirty="0">
              <a:solidFill>
                <a:schemeClr val="bg1"/>
              </a:solidFill>
            </a:rPr>
            <a:t>Review the CV &amp; Job description</a:t>
          </a:r>
        </a:p>
        <a:p>
          <a:pPr marL="0" lvl="0" indent="0" defTabSz="889000">
            <a:lnSpc>
              <a:spcPct val="90000"/>
            </a:lnSpc>
            <a:spcBef>
              <a:spcPct val="0"/>
            </a:spcBef>
            <a:spcAft>
              <a:spcPct val="35000"/>
            </a:spcAft>
            <a:buNone/>
          </a:pPr>
          <a:r>
            <a:rPr lang="en-US" sz="1800" b="0" kern="1200" dirty="0">
              <a:solidFill>
                <a:schemeClr val="bg1"/>
              </a:solidFill>
            </a:rPr>
            <a:t>Key deliverables priorities </a:t>
          </a:r>
        </a:p>
        <a:p>
          <a:pPr marL="0" lvl="0" indent="0" defTabSz="889000">
            <a:lnSpc>
              <a:spcPct val="90000"/>
            </a:lnSpc>
            <a:spcBef>
              <a:spcPct val="0"/>
            </a:spcBef>
            <a:spcAft>
              <a:spcPct val="35000"/>
            </a:spcAft>
            <a:buNone/>
          </a:pPr>
          <a:r>
            <a:rPr lang="en-US" sz="1800" b="0" kern="1200" dirty="0">
              <a:solidFill>
                <a:schemeClr val="bg1"/>
              </a:solidFill>
            </a:rPr>
            <a:t>Define the competencies and write down the questions</a:t>
          </a:r>
        </a:p>
        <a:p>
          <a:pPr marL="0" lvl="0" indent="0" defTabSz="889000">
            <a:lnSpc>
              <a:spcPct val="90000"/>
            </a:lnSpc>
            <a:spcBef>
              <a:spcPct val="0"/>
            </a:spcBef>
            <a:spcAft>
              <a:spcPct val="35000"/>
            </a:spcAft>
            <a:buNone/>
          </a:pPr>
          <a:r>
            <a:rPr lang="en-US" sz="1800" b="0" kern="1200" dirty="0">
              <a:solidFill>
                <a:schemeClr val="bg1"/>
              </a:solidFill>
            </a:rPr>
            <a:t>Keep the interview feedback form </a:t>
          </a:r>
          <a:r>
            <a:rPr lang="en-US" sz="2000" b="0" kern="1200" dirty="0">
              <a:solidFill>
                <a:schemeClr val="bg1"/>
              </a:solidFill>
            </a:rPr>
            <a:t>ready</a:t>
          </a:r>
        </a:p>
        <a:p>
          <a:pPr marL="0" lvl="0" indent="0" algn="l" defTabSz="889000">
            <a:lnSpc>
              <a:spcPct val="90000"/>
            </a:lnSpc>
            <a:spcBef>
              <a:spcPct val="0"/>
            </a:spcBef>
            <a:spcAft>
              <a:spcPct val="35000"/>
            </a:spcAft>
            <a:buNone/>
          </a:pPr>
          <a:endParaRPr lang="en-US" sz="2000" b="0" u="sng" kern="1200" dirty="0">
            <a:solidFill>
              <a:schemeClr val="bg1"/>
            </a:solidFill>
          </a:endParaRPr>
        </a:p>
      </dsp:txBody>
      <dsp:txXfrm>
        <a:off x="3723613" y="326922"/>
        <a:ext cx="4364675" cy="2070337"/>
      </dsp:txXfrm>
    </dsp:sp>
    <dsp:sp modelId="{73C4E5CD-D460-4383-8E2B-CE849AD75C85}">
      <dsp:nvSpPr>
        <dsp:cNvPr id="0" name=""/>
        <dsp:cNvSpPr/>
      </dsp:nvSpPr>
      <dsp:spPr>
        <a:xfrm>
          <a:off x="8833532" y="1288758"/>
          <a:ext cx="4588675" cy="2294337"/>
        </a:xfrm>
        <a:prstGeom prst="roundRect">
          <a:avLst/>
        </a:prstGeom>
        <a:solidFill>
          <a:schemeClr val="bg2">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rgbClr val="FFFF00"/>
              </a:solidFill>
            </a:rPr>
            <a:t>Setting the Scene (5-7mins)</a:t>
          </a:r>
        </a:p>
        <a:p>
          <a:pPr marL="0" lvl="0" indent="0" algn="l" defTabSz="889000">
            <a:lnSpc>
              <a:spcPct val="90000"/>
            </a:lnSpc>
            <a:spcBef>
              <a:spcPct val="0"/>
            </a:spcBef>
            <a:spcAft>
              <a:spcPct val="35000"/>
            </a:spcAft>
            <a:buNone/>
          </a:pPr>
          <a:r>
            <a:rPr lang="en-US" sz="2000" b="0" kern="1200" dirty="0">
              <a:solidFill>
                <a:schemeClr val="bg1"/>
              </a:solidFill>
            </a:rPr>
            <a:t>Be on time &amp; Give a warm welcome</a:t>
          </a:r>
        </a:p>
        <a:p>
          <a:pPr marL="0" lvl="0" indent="0" defTabSz="889000">
            <a:lnSpc>
              <a:spcPct val="90000"/>
            </a:lnSpc>
            <a:spcBef>
              <a:spcPct val="0"/>
            </a:spcBef>
            <a:spcAft>
              <a:spcPct val="35000"/>
            </a:spcAft>
            <a:buNone/>
          </a:pPr>
          <a:r>
            <a:rPr lang="en-US" sz="2000" b="0" kern="1200" dirty="0">
              <a:solidFill>
                <a:schemeClr val="bg1"/>
              </a:solidFill>
            </a:rPr>
            <a:t>Explain the interview process </a:t>
          </a:r>
        </a:p>
        <a:p>
          <a:pPr marL="0" lvl="0" indent="0" defTabSz="889000">
            <a:lnSpc>
              <a:spcPct val="90000"/>
            </a:lnSpc>
            <a:spcBef>
              <a:spcPct val="0"/>
            </a:spcBef>
            <a:spcAft>
              <a:spcPct val="35000"/>
            </a:spcAft>
            <a:buNone/>
          </a:pPr>
          <a:r>
            <a:rPr lang="en-US" sz="2000" b="0" kern="1200" dirty="0">
              <a:solidFill>
                <a:schemeClr val="bg1"/>
              </a:solidFill>
            </a:rPr>
            <a:t>Briefly introduce Al-Futtaim</a:t>
          </a:r>
        </a:p>
        <a:p>
          <a:pPr marL="0" lvl="0" indent="0" algn="l" defTabSz="889000">
            <a:lnSpc>
              <a:spcPct val="90000"/>
            </a:lnSpc>
            <a:spcBef>
              <a:spcPct val="0"/>
            </a:spcBef>
            <a:spcAft>
              <a:spcPct val="35000"/>
            </a:spcAft>
            <a:buNone/>
          </a:pPr>
          <a:endParaRPr lang="en-US" sz="2000" kern="1200" dirty="0"/>
        </a:p>
      </dsp:txBody>
      <dsp:txXfrm>
        <a:off x="8945532" y="1400758"/>
        <a:ext cx="4364675" cy="2070337"/>
      </dsp:txXfrm>
    </dsp:sp>
    <dsp:sp modelId="{B6297103-F7AA-4A66-951C-D08E872D10E2}">
      <dsp:nvSpPr>
        <dsp:cNvPr id="0" name=""/>
        <dsp:cNvSpPr/>
      </dsp:nvSpPr>
      <dsp:spPr>
        <a:xfrm>
          <a:off x="8833509" y="4336850"/>
          <a:ext cx="4588675" cy="2294337"/>
        </a:xfrm>
        <a:prstGeom prst="roundRect">
          <a:avLst/>
        </a:prstGeom>
        <a:solidFill>
          <a:schemeClr val="bg2">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rgbClr val="FFFF00"/>
              </a:solidFill>
            </a:rPr>
            <a:t>Asking  Competency based Behavior Based Questions (15-20mins)</a:t>
          </a:r>
        </a:p>
        <a:p>
          <a:pPr marL="0" lvl="0" indent="0" algn="l" defTabSz="889000">
            <a:lnSpc>
              <a:spcPct val="90000"/>
            </a:lnSpc>
            <a:spcBef>
              <a:spcPct val="0"/>
            </a:spcBef>
            <a:spcAft>
              <a:spcPct val="35000"/>
            </a:spcAft>
            <a:buNone/>
          </a:pPr>
          <a:r>
            <a:rPr lang="en-US" sz="2000" kern="1200" dirty="0"/>
            <a:t>Ask open ended questions using the STAR Methodology</a:t>
          </a:r>
          <a:br>
            <a:rPr lang="en-US" sz="2000" kern="1200" dirty="0"/>
          </a:br>
          <a:r>
            <a:rPr lang="en-US" sz="2000" kern="1200" dirty="0"/>
            <a:t>Focus on details , individual contribution</a:t>
          </a:r>
        </a:p>
      </dsp:txBody>
      <dsp:txXfrm>
        <a:off x="8945509" y="4448850"/>
        <a:ext cx="4364675" cy="2070337"/>
      </dsp:txXfrm>
    </dsp:sp>
    <dsp:sp modelId="{EBD963E2-29EC-496A-8A7A-3F9689D95111}">
      <dsp:nvSpPr>
        <dsp:cNvPr id="0" name=""/>
        <dsp:cNvSpPr/>
      </dsp:nvSpPr>
      <dsp:spPr>
        <a:xfrm>
          <a:off x="5419088" y="7335122"/>
          <a:ext cx="4588675" cy="2294337"/>
        </a:xfrm>
        <a:prstGeom prst="roundRect">
          <a:avLst/>
        </a:prstGeom>
        <a:solidFill>
          <a:schemeClr val="bg2">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1" kern="1200" dirty="0">
              <a:solidFill>
                <a:srgbClr val="FFFF00"/>
              </a:solidFill>
              <a:latin typeface="Calibri"/>
              <a:ea typeface="+mn-ea"/>
              <a:cs typeface="+mn-cs"/>
            </a:rPr>
            <a:t>Close &amp; Next Steps </a:t>
          </a:r>
        </a:p>
        <a:p>
          <a:pPr marL="0" lvl="0" indent="0" algn="l" defTabSz="844550">
            <a:lnSpc>
              <a:spcPct val="90000"/>
            </a:lnSpc>
            <a:spcBef>
              <a:spcPct val="0"/>
            </a:spcBef>
            <a:spcAft>
              <a:spcPct val="35000"/>
            </a:spcAft>
            <a:buNone/>
          </a:pPr>
          <a:r>
            <a:rPr lang="en-US" sz="1900" kern="1200" dirty="0">
              <a:solidFill>
                <a:prstClr val="white"/>
              </a:solidFill>
              <a:latin typeface="Calibri"/>
              <a:ea typeface="+mn-ea"/>
              <a:cs typeface="+mn-cs"/>
            </a:rPr>
            <a:t>Allow candidate time to ask questions </a:t>
          </a:r>
        </a:p>
        <a:p>
          <a:pPr marL="0" lvl="0" indent="0" algn="l" defTabSz="844550">
            <a:lnSpc>
              <a:spcPct val="90000"/>
            </a:lnSpc>
            <a:spcBef>
              <a:spcPct val="0"/>
            </a:spcBef>
            <a:spcAft>
              <a:spcPct val="35000"/>
            </a:spcAft>
            <a:buNone/>
          </a:pPr>
          <a:r>
            <a:rPr lang="en-US" sz="1900" kern="1200" dirty="0">
              <a:solidFill>
                <a:prstClr val="white"/>
              </a:solidFill>
              <a:latin typeface="Calibri"/>
              <a:ea typeface="+mn-ea"/>
              <a:cs typeface="+mn-cs"/>
            </a:rPr>
            <a:t>Don’t give feedback </a:t>
          </a:r>
        </a:p>
        <a:p>
          <a:pPr marL="0" lvl="0" indent="0" algn="l" defTabSz="844550">
            <a:lnSpc>
              <a:spcPct val="90000"/>
            </a:lnSpc>
            <a:spcBef>
              <a:spcPct val="0"/>
            </a:spcBef>
            <a:spcAft>
              <a:spcPct val="35000"/>
            </a:spcAft>
            <a:buNone/>
          </a:pPr>
          <a:r>
            <a:rPr lang="en-US" sz="1900" kern="1200" dirty="0">
              <a:solidFill>
                <a:prstClr val="white"/>
              </a:solidFill>
              <a:latin typeface="Calibri"/>
              <a:ea typeface="+mn-ea"/>
              <a:cs typeface="+mn-cs"/>
            </a:rPr>
            <a:t>Advice Next Steps </a:t>
          </a:r>
          <a:br>
            <a:rPr lang="en-US" sz="1900" kern="1200" dirty="0">
              <a:solidFill>
                <a:prstClr val="white"/>
              </a:solidFill>
              <a:latin typeface="Calibri"/>
              <a:ea typeface="+mn-ea"/>
              <a:cs typeface="+mn-cs"/>
            </a:rPr>
          </a:br>
          <a:r>
            <a:rPr lang="en-US" sz="1900" kern="1200" noProof="0" dirty="0">
              <a:solidFill>
                <a:prstClr val="white"/>
              </a:solidFill>
              <a:latin typeface="Calibri"/>
              <a:ea typeface="+mn-ea"/>
              <a:cs typeface="+mn-cs"/>
              <a:sym typeface="Calibri"/>
            </a:rPr>
            <a:t>Thank them for their time and interest </a:t>
          </a:r>
          <a:endParaRPr lang="en-US" sz="1900" kern="1200" dirty="0">
            <a:solidFill>
              <a:prstClr val="white"/>
            </a:solidFill>
            <a:latin typeface="Calibri"/>
            <a:ea typeface="+mn-ea"/>
            <a:cs typeface="+mn-cs"/>
          </a:endParaRPr>
        </a:p>
      </dsp:txBody>
      <dsp:txXfrm>
        <a:off x="5531088" y="7447122"/>
        <a:ext cx="4364675" cy="2070337"/>
      </dsp:txXfrm>
    </dsp:sp>
    <dsp:sp modelId="{1E240006-894A-4FF2-B890-0DC869748C33}">
      <dsp:nvSpPr>
        <dsp:cNvPr id="0" name=""/>
        <dsp:cNvSpPr/>
      </dsp:nvSpPr>
      <dsp:spPr>
        <a:xfrm>
          <a:off x="0" y="5614205"/>
          <a:ext cx="4588675" cy="2294337"/>
        </a:xfrm>
        <a:prstGeom prst="roundRect">
          <a:avLst/>
        </a:prstGeom>
        <a:solidFill>
          <a:schemeClr val="tx1">
            <a:lumMod val="75000"/>
            <a:lumOff val="2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1" kern="1200" dirty="0">
              <a:solidFill>
                <a:srgbClr val="FFFF00"/>
              </a:solidFill>
            </a:rPr>
            <a:t>Rating the Candidate</a:t>
          </a:r>
          <a:endParaRPr lang="en-US" sz="2000" b="0" kern="1200" noProof="0" dirty="0">
            <a:solidFill>
              <a:prstClr val="white"/>
            </a:solidFill>
            <a:latin typeface="Calibri"/>
            <a:ea typeface="+mn-ea"/>
            <a:cs typeface="+mn-cs"/>
            <a:sym typeface="Calibri"/>
          </a:endParaRPr>
        </a:p>
        <a:p>
          <a:pPr marL="0" lvl="0" indent="0" algn="l" defTabSz="889000">
            <a:lnSpc>
              <a:spcPct val="90000"/>
            </a:lnSpc>
            <a:spcBef>
              <a:spcPct val="0"/>
            </a:spcBef>
            <a:spcAft>
              <a:spcPct val="35000"/>
            </a:spcAft>
            <a:buNone/>
          </a:pPr>
          <a:r>
            <a:rPr lang="en-US" sz="2000" b="0" kern="1200" noProof="0" dirty="0">
              <a:solidFill>
                <a:prstClr val="white"/>
              </a:solidFill>
              <a:latin typeface="Calibri"/>
              <a:ea typeface="+mn-ea"/>
              <a:cs typeface="+mn-cs"/>
              <a:sym typeface="Calibri"/>
            </a:rPr>
            <a:t>5 – High evidence.</a:t>
          </a:r>
          <a:br>
            <a:rPr lang="en-US" sz="2000" b="0" kern="1200" noProof="0" dirty="0">
              <a:solidFill>
                <a:prstClr val="white"/>
              </a:solidFill>
              <a:latin typeface="Calibri"/>
              <a:ea typeface="+mn-ea"/>
              <a:cs typeface="+mn-cs"/>
              <a:sym typeface="Calibri"/>
            </a:rPr>
          </a:br>
          <a:r>
            <a:rPr lang="en-US" sz="2000" b="0" kern="1200" noProof="0" dirty="0">
              <a:solidFill>
                <a:prstClr val="white"/>
              </a:solidFill>
              <a:latin typeface="Calibri"/>
              <a:ea typeface="+mn-ea"/>
              <a:cs typeface="+mn-cs"/>
              <a:sym typeface="Calibri"/>
            </a:rPr>
            <a:t>4 – Moderate to high evidence.</a:t>
          </a:r>
          <a:br>
            <a:rPr lang="en-US" sz="2000" b="0" kern="1200" noProof="0" dirty="0">
              <a:solidFill>
                <a:prstClr val="white"/>
              </a:solidFill>
              <a:latin typeface="Calibri"/>
              <a:ea typeface="+mn-ea"/>
              <a:cs typeface="+mn-cs"/>
              <a:sym typeface="Calibri"/>
            </a:rPr>
          </a:br>
          <a:r>
            <a:rPr lang="en-US" sz="2000" b="0" kern="1200" noProof="0" dirty="0">
              <a:solidFill>
                <a:prstClr val="white"/>
              </a:solidFill>
              <a:latin typeface="Calibri"/>
              <a:ea typeface="+mn-ea"/>
              <a:cs typeface="+mn-cs"/>
              <a:sym typeface="Calibri"/>
            </a:rPr>
            <a:t>3 – Moderate evidence.</a:t>
          </a:r>
          <a:br>
            <a:rPr lang="en-US" sz="2000" b="0" kern="1200" noProof="0" dirty="0">
              <a:solidFill>
                <a:prstClr val="white"/>
              </a:solidFill>
              <a:latin typeface="Calibri"/>
              <a:ea typeface="+mn-ea"/>
              <a:cs typeface="+mn-cs"/>
              <a:sym typeface="Calibri"/>
            </a:rPr>
          </a:br>
          <a:r>
            <a:rPr lang="en-US" sz="2000" b="0" kern="1200" noProof="0" dirty="0">
              <a:solidFill>
                <a:prstClr val="white"/>
              </a:solidFill>
              <a:latin typeface="Calibri"/>
              <a:ea typeface="+mn-ea"/>
              <a:cs typeface="+mn-cs"/>
              <a:sym typeface="Calibri"/>
            </a:rPr>
            <a:t>2 – Low to moderate evidence.</a:t>
          </a:r>
          <a:br>
            <a:rPr lang="en-US" sz="2000" b="0" kern="1200" noProof="0" dirty="0">
              <a:solidFill>
                <a:prstClr val="white"/>
              </a:solidFill>
              <a:latin typeface="Calibri"/>
              <a:ea typeface="+mn-ea"/>
              <a:cs typeface="+mn-cs"/>
              <a:sym typeface="Calibri"/>
            </a:rPr>
          </a:br>
          <a:r>
            <a:rPr lang="en-US" sz="2000" b="0" kern="1200" noProof="0" dirty="0">
              <a:solidFill>
                <a:prstClr val="white"/>
              </a:solidFill>
              <a:latin typeface="Calibri"/>
              <a:ea typeface="+mn-ea"/>
              <a:cs typeface="+mn-cs"/>
              <a:sym typeface="Calibri"/>
            </a:rPr>
            <a:t>1 – Low evidence.</a:t>
          </a:r>
          <a:endParaRPr lang="en-US" sz="2000" b="0" kern="1200" dirty="0">
            <a:solidFill>
              <a:prstClr val="white"/>
            </a:solidFill>
            <a:latin typeface="Calibri"/>
            <a:ea typeface="+mn-ea"/>
            <a:cs typeface="+mn-cs"/>
          </a:endParaRPr>
        </a:p>
      </dsp:txBody>
      <dsp:txXfrm>
        <a:off x="112000" y="5726205"/>
        <a:ext cx="4364675" cy="2070337"/>
      </dsp:txXfrm>
    </dsp:sp>
  </dsp:spTree>
</dsp:drawing>
</file>

<file path=ppt/diagrams/layout1.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jpeg>
</file>

<file path=ppt/media/image18.jpeg>
</file>

<file path=ppt/media/image19.jpeg>
</file>

<file path=ppt/media/image2.jpeg>
</file>

<file path=ppt/media/image20.jpeg>
</file>

<file path=ppt/media/image21.png>
</file>

<file path=ppt/media/image22.png>
</file>

<file path=ppt/media/image23.jpeg>
</file>

<file path=ppt/media/image24.png>
</file>

<file path=ppt/media/image25.jpeg>
</file>

<file path=ppt/media/image26.jpeg>
</file>

<file path=ppt/media/image27.png>
</file>

<file path=ppt/media/image28.jpeg>
</file>

<file path=ppt/media/image29.jpeg>
</file>

<file path=ppt/media/image3.jpeg>
</file>

<file path=ppt/media/image30.png>
</file>

<file path=ppt/media/image31.png>
</file>

<file path=ppt/media/image32.jpeg>
</file>

<file path=ppt/media/image33.png>
</file>

<file path=ppt/media/image34.jpeg>
</file>

<file path=ppt/media/image35.jpeg>
</file>

<file path=ppt/media/image36.jpeg>
</file>

<file path=ppt/media/image37.jpeg>
</file>

<file path=ppt/media/image38.jpeg>
</file>

<file path=ppt/media/image39.jpeg>
</file>

<file path=ppt/media/image4.png>
</file>

<file path=ppt/media/image40.jpeg>
</file>

<file path=ppt/media/image41.jpeg>
</file>

<file path=ppt/media/image42.jpeg>
</file>

<file path=ppt/media/image43.jpeg>
</file>

<file path=ppt/media/image44.png>
</file>

<file path=ppt/media/image45.jpeg>
</file>

<file path=ppt/media/image46.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41" name="Shape 1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142" name="Shape 1142"/>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614657213"/>
      </p:ext>
    </p:extLst>
  </p:cSld>
  <p:clrMap bg1="lt1" tx1="dk1" bg2="lt2" tx2="dk2" accent1="accent1" accent2="accent2" accent3="accent3" accent4="accent4" accent5="accent5" accent6="accent6" hlink="hlink" folHlink="folHlink"/>
  <p:notesStyle>
    <a:lvl1pPr defTabSz="910925" latinLnBrk="0">
      <a:defRPr sz="1100">
        <a:latin typeface="+mj-lt"/>
        <a:ea typeface="+mj-ea"/>
        <a:cs typeface="+mj-cs"/>
        <a:sym typeface="Calibri"/>
      </a:defRPr>
    </a:lvl1pPr>
    <a:lvl2pPr indent="228096" defTabSz="910925" latinLnBrk="0">
      <a:defRPr sz="1100">
        <a:latin typeface="+mj-lt"/>
        <a:ea typeface="+mj-ea"/>
        <a:cs typeface="+mj-cs"/>
        <a:sym typeface="Calibri"/>
      </a:defRPr>
    </a:lvl2pPr>
    <a:lvl3pPr indent="456179" defTabSz="910925" latinLnBrk="0">
      <a:defRPr sz="1100">
        <a:latin typeface="+mj-lt"/>
        <a:ea typeface="+mj-ea"/>
        <a:cs typeface="+mj-cs"/>
        <a:sym typeface="Calibri"/>
      </a:defRPr>
    </a:lvl3pPr>
    <a:lvl4pPr indent="684282" defTabSz="910925" latinLnBrk="0">
      <a:defRPr sz="1100">
        <a:latin typeface="+mj-lt"/>
        <a:ea typeface="+mj-ea"/>
        <a:cs typeface="+mj-cs"/>
        <a:sym typeface="Calibri"/>
      </a:defRPr>
    </a:lvl4pPr>
    <a:lvl5pPr indent="912361" defTabSz="910925" latinLnBrk="0">
      <a:defRPr sz="1100">
        <a:latin typeface="+mj-lt"/>
        <a:ea typeface="+mj-ea"/>
        <a:cs typeface="+mj-cs"/>
        <a:sym typeface="Calibri"/>
      </a:defRPr>
    </a:lvl5pPr>
    <a:lvl6pPr indent="1140464" defTabSz="910925" latinLnBrk="0">
      <a:defRPr sz="1100">
        <a:latin typeface="+mj-lt"/>
        <a:ea typeface="+mj-ea"/>
        <a:cs typeface="+mj-cs"/>
        <a:sym typeface="Calibri"/>
      </a:defRPr>
    </a:lvl6pPr>
    <a:lvl7pPr indent="1368540" defTabSz="910925" latinLnBrk="0">
      <a:defRPr sz="1100">
        <a:latin typeface="+mj-lt"/>
        <a:ea typeface="+mj-ea"/>
        <a:cs typeface="+mj-cs"/>
        <a:sym typeface="Calibri"/>
      </a:defRPr>
    </a:lvl7pPr>
    <a:lvl8pPr indent="1596630" defTabSz="910925" latinLnBrk="0">
      <a:defRPr sz="1100">
        <a:latin typeface="+mj-lt"/>
        <a:ea typeface="+mj-ea"/>
        <a:cs typeface="+mj-cs"/>
        <a:sym typeface="Calibri"/>
      </a:defRPr>
    </a:lvl8pPr>
    <a:lvl9pPr indent="1824719" defTabSz="910925" latinLnBrk="0">
      <a:defRPr sz="11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Shape 364"/>
          <p:cNvSpPr>
            <a:spLocks noGrp="1" noRot="1" noChangeAspect="1"/>
          </p:cNvSpPr>
          <p:nvPr>
            <p:ph type="sldImg"/>
          </p:nvPr>
        </p:nvSpPr>
        <p:spPr>
          <a:xfrm>
            <a:off x="381000" y="685800"/>
            <a:ext cx="6096000" cy="3429000"/>
          </a:xfrm>
          <a:prstGeom prst="rect">
            <a:avLst/>
          </a:prstGeom>
        </p:spPr>
        <p:txBody>
          <a:bodyPr/>
          <a:lstStyle/>
          <a:p>
            <a:endParaRPr dirty="0"/>
          </a:p>
        </p:txBody>
      </p:sp>
      <p:sp>
        <p:nvSpPr>
          <p:cNvPr id="365" name="Shape 365"/>
          <p:cNvSpPr>
            <a:spLocks noGrp="1"/>
          </p:cNvSpPr>
          <p:nvPr>
            <p:ph type="body" sz="quarter" idx="1"/>
          </p:nvPr>
        </p:nvSpPr>
        <p:spPr>
          <a:prstGeom prst="rect">
            <a:avLst/>
          </a:prstGeom>
        </p:spPr>
        <p:txBody>
          <a:bodyPr/>
          <a:lstStyle>
            <a:lvl1pPr defTabSz="912964">
              <a:lnSpc>
                <a:spcPct val="100000"/>
              </a:lnSpc>
              <a:defRPr sz="1200" b="1">
                <a:solidFill>
                  <a:srgbClr val="44546A"/>
                </a:solidFill>
                <a:latin typeface="Arial"/>
                <a:ea typeface="Arial"/>
                <a:cs typeface="Arial"/>
                <a:sym typeface="Arial"/>
              </a:defRPr>
            </a:lvl1pPr>
          </a:lstStyle>
          <a:p>
            <a:endParaRPr lang="en-GB" b="1" baseline="0" dirty="0"/>
          </a:p>
        </p:txBody>
      </p:sp>
    </p:spTree>
    <p:extLst>
      <p:ext uri="{BB962C8B-B14F-4D97-AF65-F5344CB8AC3E}">
        <p14:creationId xmlns:p14="http://schemas.microsoft.com/office/powerpoint/2010/main" val="36997117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280150" y="847725"/>
            <a:ext cx="7543800" cy="4241800"/>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sz="800" b="0" dirty="0"/>
          </a:p>
        </p:txBody>
      </p:sp>
    </p:spTree>
    <p:extLst>
      <p:ext uri="{BB962C8B-B14F-4D97-AF65-F5344CB8AC3E}">
        <p14:creationId xmlns:p14="http://schemas.microsoft.com/office/powerpoint/2010/main" val="12387862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marL="0" marR="0" lvl="0" indent="0" algn="r" defTabSz="407528" rtl="0" eaLnBrk="1" fontAlgn="auto" latinLnBrk="0" hangingPunct="1">
              <a:lnSpc>
                <a:spcPct val="100000"/>
              </a:lnSpc>
              <a:spcBef>
                <a:spcPts val="0"/>
              </a:spcBef>
              <a:spcAft>
                <a:spcPts val="0"/>
              </a:spcAft>
              <a:buClrTx/>
              <a:buSzTx/>
              <a:buFontTx/>
              <a:buNone/>
              <a:tabLst/>
              <a:defRPr/>
            </a:pPr>
            <a:fld id="{BE180A2F-87DD-45D6-BC3F-F139ED9AC662}" type="slidenum">
              <a:rPr kumimoji="0" lang="en-GB"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07528" rtl="0" eaLnBrk="1" fontAlgn="auto" latinLnBrk="0" hangingPunct="1">
                <a:lnSpc>
                  <a:spcPct val="100000"/>
                </a:lnSpc>
                <a:spcBef>
                  <a:spcPts val="0"/>
                </a:spcBef>
                <a:spcAft>
                  <a:spcPts val="0"/>
                </a:spcAft>
                <a:buClrTx/>
                <a:buSzTx/>
                <a:buFontTx/>
                <a:buNone/>
                <a:tabLst/>
                <a:defRPr/>
              </a:pPr>
              <a:t>13</a:t>
            </a:fld>
            <a:endParaRPr kumimoji="0" lang="en-GB"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336954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280150" y="847725"/>
            <a:ext cx="7543800" cy="4241800"/>
          </a:xfrm>
        </p:spPr>
      </p:sp>
      <p:sp>
        <p:nvSpPr>
          <p:cNvPr id="3" name="Notes Placeholder 2"/>
          <p:cNvSpPr>
            <a:spLocks noGrp="1"/>
          </p:cNvSpPr>
          <p:nvPr>
            <p:ph type="body" idx="1"/>
          </p:nvPr>
        </p:nvSpPr>
        <p:spPr/>
        <p:txBody>
          <a:bodyPr/>
          <a:lstStyle/>
          <a:p>
            <a:pPr marL="0" marR="0" lvl="0" indent="0" algn="l" defTabSz="407528" rtl="0" eaLnBrk="1" fontAlgn="auto" latinLnBrk="0" hangingPunct="1">
              <a:lnSpc>
                <a:spcPct val="100000"/>
              </a:lnSpc>
              <a:spcBef>
                <a:spcPts val="0"/>
              </a:spcBef>
              <a:spcAft>
                <a:spcPts val="0"/>
              </a:spcAft>
              <a:buClrTx/>
              <a:buSzTx/>
              <a:buFontTx/>
              <a:buNone/>
              <a:tabLst/>
              <a:defRPr/>
            </a:pPr>
            <a:endParaRPr kumimoji="0" lang="en-GB" sz="300" b="0" i="0" u="none" strike="noStrike" kern="1200" cap="none" spc="0" normalizeH="0" baseline="0" noProof="0" dirty="0">
              <a:ln>
                <a:noFill/>
              </a:ln>
              <a:solidFill>
                <a:prstClr val="black"/>
              </a:solidFill>
              <a:effectLst/>
              <a:uLnTx/>
              <a:uFillTx/>
              <a:latin typeface="+mn-lt"/>
              <a:ea typeface="+mn-ea"/>
              <a:cs typeface="+mn-cs"/>
            </a:endParaRPr>
          </a:p>
        </p:txBody>
      </p:sp>
    </p:spTree>
    <p:extLst>
      <p:ext uri="{BB962C8B-B14F-4D97-AF65-F5344CB8AC3E}">
        <p14:creationId xmlns:p14="http://schemas.microsoft.com/office/powerpoint/2010/main" val="11442705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280150" y="847725"/>
            <a:ext cx="7543800" cy="4241800"/>
          </a:xfrm>
        </p:spPr>
      </p:sp>
      <p:sp>
        <p:nvSpPr>
          <p:cNvPr id="3" name="Notes Placeholder 2"/>
          <p:cNvSpPr>
            <a:spLocks noGrp="1"/>
          </p:cNvSpPr>
          <p:nvPr>
            <p:ph type="body" idx="1"/>
          </p:nvPr>
        </p:nvSpPr>
        <p:spPr/>
        <p:txBody>
          <a:bodyPr/>
          <a:lstStyle/>
          <a:p>
            <a:pPr marL="0" marR="0" lvl="0" indent="0" algn="l" defTabSz="407528" rtl="0" eaLnBrk="1" fontAlgn="auto" latinLnBrk="0" hangingPunct="1">
              <a:lnSpc>
                <a:spcPct val="100000"/>
              </a:lnSpc>
              <a:spcBef>
                <a:spcPts val="0"/>
              </a:spcBef>
              <a:spcAft>
                <a:spcPts val="0"/>
              </a:spcAft>
              <a:buClrTx/>
              <a:buSzTx/>
              <a:buFontTx/>
              <a:buNone/>
              <a:tabLst/>
              <a:defRPr/>
            </a:pPr>
            <a:r>
              <a:rPr lang="en-US" sz="1100" b="1" kern="1200" dirty="0">
                <a:solidFill>
                  <a:schemeClr val="tx1"/>
                </a:solidFill>
                <a:latin typeface="+mn-lt"/>
                <a:ea typeface="+mn-ea"/>
                <a:cs typeface="Calibri"/>
              </a:rPr>
              <a:t>The STAR interview method is way to structure a behavior-based interview question, by asking the candidate the specific </a:t>
            </a:r>
            <a:r>
              <a:rPr lang="en-US" sz="1600" b="1" kern="1200" dirty="0">
                <a:solidFill>
                  <a:schemeClr val="tx1"/>
                </a:solidFill>
                <a:latin typeface="+mn-lt"/>
                <a:ea typeface="+mn-ea"/>
                <a:cs typeface="Calibri"/>
              </a:rPr>
              <a:t>S</a:t>
            </a:r>
            <a:r>
              <a:rPr lang="en-US" sz="1100" b="1" kern="1200" dirty="0">
                <a:solidFill>
                  <a:schemeClr val="tx1"/>
                </a:solidFill>
                <a:latin typeface="+mn-lt"/>
                <a:ea typeface="+mn-ea"/>
                <a:cs typeface="Calibri"/>
              </a:rPr>
              <a:t>ituation, </a:t>
            </a:r>
            <a:r>
              <a:rPr lang="en-US" sz="1600" b="1" kern="1200" dirty="0">
                <a:solidFill>
                  <a:schemeClr val="tx1"/>
                </a:solidFill>
                <a:latin typeface="+mn-lt"/>
                <a:ea typeface="+mn-ea"/>
                <a:cs typeface="Calibri"/>
              </a:rPr>
              <a:t>T</a:t>
            </a:r>
            <a:r>
              <a:rPr lang="en-US" sz="1100" b="1" kern="1200" dirty="0">
                <a:solidFill>
                  <a:schemeClr val="tx1"/>
                </a:solidFill>
                <a:latin typeface="+mn-lt"/>
                <a:ea typeface="+mn-ea"/>
                <a:cs typeface="Calibri"/>
              </a:rPr>
              <a:t>ask, </a:t>
            </a:r>
            <a:r>
              <a:rPr lang="en-US" sz="1600" b="1" kern="1200" dirty="0">
                <a:solidFill>
                  <a:schemeClr val="tx1"/>
                </a:solidFill>
                <a:latin typeface="+mn-lt"/>
                <a:ea typeface="+mn-ea"/>
                <a:cs typeface="Calibri"/>
              </a:rPr>
              <a:t>A</a:t>
            </a:r>
            <a:r>
              <a:rPr lang="en-US" sz="1100" b="1" kern="1200" dirty="0">
                <a:solidFill>
                  <a:schemeClr val="tx1"/>
                </a:solidFill>
                <a:latin typeface="+mn-lt"/>
                <a:ea typeface="+mn-ea"/>
                <a:cs typeface="Calibri"/>
              </a:rPr>
              <a:t>ction, and </a:t>
            </a:r>
            <a:r>
              <a:rPr lang="en-US" sz="1600" b="1" kern="1200" dirty="0">
                <a:solidFill>
                  <a:schemeClr val="tx1"/>
                </a:solidFill>
                <a:latin typeface="+mn-lt"/>
                <a:ea typeface="+mn-ea"/>
                <a:cs typeface="Calibri"/>
              </a:rPr>
              <a:t>R</a:t>
            </a:r>
            <a:r>
              <a:rPr lang="en-US" sz="1100" b="1" kern="1200" dirty="0">
                <a:solidFill>
                  <a:schemeClr val="tx1"/>
                </a:solidFill>
                <a:latin typeface="+mn-lt"/>
                <a:ea typeface="+mn-ea"/>
                <a:cs typeface="Calibri"/>
              </a:rPr>
              <a:t>esult of a previous experience or situation related to their job. </a:t>
            </a:r>
          </a:p>
          <a:p>
            <a:pPr marL="0" marR="0" lvl="0" indent="0" algn="l" defTabSz="407528"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9435521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280150" y="847725"/>
            <a:ext cx="7543800" cy="4241800"/>
          </a:xfrm>
        </p:spPr>
      </p:sp>
      <p:sp>
        <p:nvSpPr>
          <p:cNvPr id="3" name="Notes Placeholder 2"/>
          <p:cNvSpPr>
            <a:spLocks noGrp="1"/>
          </p:cNvSpPr>
          <p:nvPr>
            <p:ph type="body" idx="1"/>
          </p:nvPr>
        </p:nvSpPr>
        <p:spPr/>
        <p:txBody>
          <a:bodyPr/>
          <a:lstStyle/>
          <a:p>
            <a:pPr marL="0" marR="0" lvl="0" indent="0" algn="l" defTabSz="407528"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4594249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280150" y="847725"/>
            <a:ext cx="7543800" cy="4241800"/>
          </a:xfrm>
        </p:spPr>
      </p:sp>
      <p:sp>
        <p:nvSpPr>
          <p:cNvPr id="3" name="Notes Placeholder 2"/>
          <p:cNvSpPr>
            <a:spLocks noGrp="1"/>
          </p:cNvSpPr>
          <p:nvPr>
            <p:ph type="body" idx="1"/>
          </p:nvPr>
        </p:nvSpPr>
        <p:spPr/>
        <p:txBody>
          <a:bodyPr/>
          <a:lstStyle/>
          <a:p>
            <a:pPr marL="0" marR="0" lvl="0" indent="0" algn="l" defTabSz="407528" rtl="0" eaLnBrk="1" fontAlgn="auto" latinLnBrk="0" hangingPunct="1">
              <a:lnSpc>
                <a:spcPct val="100000"/>
              </a:lnSpc>
              <a:spcBef>
                <a:spcPts val="0"/>
              </a:spcBef>
              <a:spcAft>
                <a:spcPts val="0"/>
              </a:spcAft>
              <a:buClrTx/>
              <a:buSzTx/>
              <a:buFontTx/>
              <a:buNone/>
              <a:tabLst/>
              <a:defRPr/>
            </a:pPr>
            <a:endParaRPr kumimoji="0" lang="en-GB" sz="300" b="0" i="0" u="none" strike="noStrike" kern="1200" cap="none" spc="0" normalizeH="0" baseline="0" noProof="0" dirty="0">
              <a:ln>
                <a:noFill/>
              </a:ln>
              <a:solidFill>
                <a:prstClr val="black"/>
              </a:solidFill>
              <a:effectLst/>
              <a:uLnTx/>
              <a:uFillTx/>
              <a:latin typeface="+mn-lt"/>
              <a:ea typeface="+mn-ea"/>
              <a:cs typeface="+mn-cs"/>
            </a:endParaRPr>
          </a:p>
        </p:txBody>
      </p:sp>
    </p:spTree>
    <p:extLst>
      <p:ext uri="{BB962C8B-B14F-4D97-AF65-F5344CB8AC3E}">
        <p14:creationId xmlns:p14="http://schemas.microsoft.com/office/powerpoint/2010/main" val="10822828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280150" y="847725"/>
            <a:ext cx="7543800" cy="4241800"/>
          </a:xfrm>
        </p:spPr>
      </p:sp>
      <p:sp>
        <p:nvSpPr>
          <p:cNvPr id="3" name="Notes Placeholder 2"/>
          <p:cNvSpPr>
            <a:spLocks noGrp="1"/>
          </p:cNvSpPr>
          <p:nvPr>
            <p:ph type="body" idx="1"/>
          </p:nvPr>
        </p:nvSpPr>
        <p:spPr/>
        <p:txBody>
          <a:bodyPr/>
          <a:lstStyle/>
          <a:p>
            <a:pPr marL="0" marR="0" lvl="0" indent="0" algn="l" defTabSz="407528"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0485102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280150" y="847725"/>
            <a:ext cx="7543800" cy="4241800"/>
          </a:xfrm>
        </p:spPr>
      </p:sp>
      <p:sp>
        <p:nvSpPr>
          <p:cNvPr id="3" name="Notes Placeholder 2"/>
          <p:cNvSpPr>
            <a:spLocks noGrp="1"/>
          </p:cNvSpPr>
          <p:nvPr>
            <p:ph type="body" idx="1"/>
          </p:nvPr>
        </p:nvSpPr>
        <p:spPr/>
        <p:txBody>
          <a:bodyPr/>
          <a:lstStyle/>
          <a:p>
            <a:pPr marL="0" marR="0" lvl="0" indent="0" algn="l" defTabSz="407528"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2083305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Tree>
    <p:extLst>
      <p:ext uri="{BB962C8B-B14F-4D97-AF65-F5344CB8AC3E}">
        <p14:creationId xmlns:p14="http://schemas.microsoft.com/office/powerpoint/2010/main" val="23899567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890104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Shape 364"/>
          <p:cNvSpPr>
            <a:spLocks noGrp="1" noRot="1" noChangeAspect="1"/>
          </p:cNvSpPr>
          <p:nvPr>
            <p:ph type="sldImg"/>
          </p:nvPr>
        </p:nvSpPr>
        <p:spPr>
          <a:xfrm>
            <a:off x="6280150" y="847725"/>
            <a:ext cx="7543800" cy="4241800"/>
          </a:xfrm>
          <a:prstGeom prst="rect">
            <a:avLst/>
          </a:prstGeom>
        </p:spPr>
        <p:txBody>
          <a:bodyPr/>
          <a:lstStyle/>
          <a:p>
            <a:endParaRPr dirty="0"/>
          </a:p>
        </p:txBody>
      </p:sp>
      <p:sp>
        <p:nvSpPr>
          <p:cNvPr id="365" name="Shape 365"/>
          <p:cNvSpPr>
            <a:spLocks noGrp="1"/>
          </p:cNvSpPr>
          <p:nvPr>
            <p:ph type="body" sz="quarter" idx="1"/>
          </p:nvPr>
        </p:nvSpPr>
        <p:spPr>
          <a:prstGeom prst="rect">
            <a:avLst/>
          </a:prstGeom>
        </p:spPr>
        <p:txBody>
          <a:bodyPr/>
          <a:lstStyle>
            <a:lvl1pPr defTabSz="912964">
              <a:lnSpc>
                <a:spcPct val="100000"/>
              </a:lnSpc>
              <a:defRPr sz="1200" b="1">
                <a:solidFill>
                  <a:srgbClr val="44546A"/>
                </a:solidFill>
                <a:latin typeface="Arial"/>
                <a:ea typeface="Arial"/>
                <a:cs typeface="Arial"/>
                <a:sym typeface="Arial"/>
              </a:defRPr>
            </a:lvl1pPr>
          </a:lstStyle>
          <a:p>
            <a:endParaRPr lang="en-GB" b="1" baseline="0" dirty="0"/>
          </a:p>
        </p:txBody>
      </p:sp>
    </p:spTree>
    <p:extLst>
      <p:ext uri="{BB962C8B-B14F-4D97-AF65-F5344CB8AC3E}">
        <p14:creationId xmlns:p14="http://schemas.microsoft.com/office/powerpoint/2010/main" val="35274861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659563" y="1414463"/>
            <a:ext cx="6784975" cy="3816350"/>
          </a:xfrm>
        </p:spPr>
      </p:sp>
      <p:sp>
        <p:nvSpPr>
          <p:cNvPr id="3" name="Notes Placeholder 2"/>
          <p:cNvSpPr>
            <a:spLocks noGrp="1"/>
          </p:cNvSpPr>
          <p:nvPr>
            <p:ph type="body" idx="1"/>
          </p:nvPr>
        </p:nvSpPr>
        <p:spPr/>
        <p:txBody>
          <a:bodyPr/>
          <a:lstStyle/>
          <a:p>
            <a:endParaRPr lang="en-US" b="0" dirty="0"/>
          </a:p>
        </p:txBody>
      </p:sp>
    </p:spTree>
    <p:extLst>
      <p:ext uri="{BB962C8B-B14F-4D97-AF65-F5344CB8AC3E}">
        <p14:creationId xmlns:p14="http://schemas.microsoft.com/office/powerpoint/2010/main" val="3649914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280150" y="847725"/>
            <a:ext cx="7543800" cy="4241800"/>
          </a:xfrm>
        </p:spPr>
      </p:sp>
      <p:sp>
        <p:nvSpPr>
          <p:cNvPr id="3" name="Notes Placeholder 2"/>
          <p:cNvSpPr>
            <a:spLocks noGrp="1"/>
          </p:cNvSpPr>
          <p:nvPr>
            <p:ph type="body" idx="1"/>
          </p:nvPr>
        </p:nvSpPr>
        <p:spPr/>
        <p:txBody>
          <a:bodyPr/>
          <a:lstStyle/>
          <a:p>
            <a:pPr marL="0" marR="0" lvl="0" indent="0" algn="l" defTabSz="407528"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23591705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868810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659563" y="1414463"/>
            <a:ext cx="6784975" cy="381635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591474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280150" y="847725"/>
            <a:ext cx="7543800" cy="4241800"/>
          </a:xfrm>
        </p:spPr>
      </p:sp>
      <p:sp>
        <p:nvSpPr>
          <p:cNvPr id="3" name="Notes Placeholder 2"/>
          <p:cNvSpPr>
            <a:spLocks noGrp="1"/>
          </p:cNvSpPr>
          <p:nvPr>
            <p:ph type="body" idx="1"/>
          </p:nvPr>
        </p:nvSpPr>
        <p:spPr/>
        <p:txBody>
          <a:bodyPr/>
          <a:lstStyle/>
          <a:p>
            <a:pPr marL="0" marR="0" lvl="0" indent="0" algn="l" defTabSz="407528"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3118783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Tree>
    <p:extLst>
      <p:ext uri="{BB962C8B-B14F-4D97-AF65-F5344CB8AC3E}">
        <p14:creationId xmlns:p14="http://schemas.microsoft.com/office/powerpoint/2010/main" val="19858652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659563" y="1414463"/>
            <a:ext cx="6784975" cy="3816350"/>
          </a:xfrm>
        </p:spPr>
      </p:sp>
      <p:sp>
        <p:nvSpPr>
          <p:cNvPr id="3" name="Notes Placeholder 2"/>
          <p:cNvSpPr>
            <a:spLocks noGrp="1"/>
          </p:cNvSpPr>
          <p:nvPr>
            <p:ph type="body" idx="1"/>
          </p:nvPr>
        </p:nvSpPr>
        <p:spPr/>
        <p:txBody>
          <a:bodyPr/>
          <a:lstStyle/>
          <a:p>
            <a:r>
              <a:rPr lang="en-GB" b="1" dirty="0"/>
              <a:t>Trainer’s notes</a:t>
            </a:r>
          </a:p>
          <a:p>
            <a:r>
              <a:rPr lang="en-GB" b="0" i="0" dirty="0"/>
              <a:t>“Don’t just take my word that hiring matters. This business person thinks so too.”</a:t>
            </a:r>
          </a:p>
          <a:p>
            <a:r>
              <a:rPr lang="en-GB" b="0" i="0" dirty="0"/>
              <a:t>“What’s especially impressive is </a:t>
            </a:r>
            <a:r>
              <a:rPr lang="en-GB" b="0" i="1" dirty="0"/>
              <a:t>when</a:t>
            </a:r>
            <a:r>
              <a:rPr lang="en-GB" b="0" i="0" dirty="0"/>
              <a:t> Jeff Bezos said this: 1998” </a:t>
            </a:r>
          </a:p>
          <a:p>
            <a:r>
              <a:rPr lang="en-GB" b="0" i="0" dirty="0"/>
              <a:t>“The company only went public in 1997 at $18 a share.”</a:t>
            </a:r>
          </a:p>
          <a:p>
            <a:r>
              <a:rPr lang="en-GB" b="0" i="0" dirty="0"/>
              <a:t>“Great hiring has obviously been integral to Amazon’s success.”</a:t>
            </a:r>
          </a:p>
          <a:p>
            <a:r>
              <a:rPr lang="en-GB" b="0" i="0" dirty="0"/>
              <a:t>“Their share price is around $1,900 today (July 2019).”</a:t>
            </a:r>
          </a:p>
          <a:p>
            <a:endParaRPr lang="en-GB" b="0" dirty="0"/>
          </a:p>
        </p:txBody>
      </p:sp>
    </p:spTree>
    <p:extLst>
      <p:ext uri="{BB962C8B-B14F-4D97-AF65-F5344CB8AC3E}">
        <p14:creationId xmlns:p14="http://schemas.microsoft.com/office/powerpoint/2010/main" val="9954073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l">
              <a:buFont typeface="Arial" panose="020B0604020202020204" pitchFamily="34" charset="0"/>
              <a:buNone/>
            </a:pPr>
            <a:endParaRPr lang="en-US" sz="1100" b="1" i="0" dirty="0">
              <a:solidFill>
                <a:srgbClr val="242424"/>
              </a:solidFill>
              <a:effectLst/>
            </a:endParaRPr>
          </a:p>
        </p:txBody>
      </p:sp>
    </p:spTree>
    <p:extLst>
      <p:ext uri="{BB962C8B-B14F-4D97-AF65-F5344CB8AC3E}">
        <p14:creationId xmlns:p14="http://schemas.microsoft.com/office/powerpoint/2010/main" val="42625263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dirty="0"/>
          </a:p>
        </p:txBody>
      </p:sp>
      <p:sp>
        <p:nvSpPr>
          <p:cNvPr id="4" name="Slide Number Placeholder 3"/>
          <p:cNvSpPr>
            <a:spLocks noGrp="1"/>
          </p:cNvSpPr>
          <p:nvPr>
            <p:ph type="sldNum" sz="quarter" idx="10"/>
          </p:nvPr>
        </p:nvSpPr>
        <p:spPr/>
        <p:txBody>
          <a:bodyPr/>
          <a:lstStyle/>
          <a:p>
            <a:pPr marL="0" marR="0" lvl="0" indent="0" algn="r" defTabSz="407528" rtl="0" eaLnBrk="1" fontAlgn="auto" latinLnBrk="0" hangingPunct="1">
              <a:lnSpc>
                <a:spcPct val="100000"/>
              </a:lnSpc>
              <a:spcBef>
                <a:spcPts val="0"/>
              </a:spcBef>
              <a:spcAft>
                <a:spcPts val="0"/>
              </a:spcAft>
              <a:buClrTx/>
              <a:buSzTx/>
              <a:buFontTx/>
              <a:buNone/>
              <a:tabLst/>
              <a:defRPr/>
            </a:pPr>
            <a:fld id="{BE180A2F-87DD-45D6-BC3F-F139ED9AC662}" type="slidenum">
              <a:rPr kumimoji="0" lang="en-GB"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07528" rtl="0" eaLnBrk="1" fontAlgn="auto" latinLnBrk="0" hangingPunct="1">
                <a:lnSpc>
                  <a:spcPct val="100000"/>
                </a:lnSpc>
                <a:spcBef>
                  <a:spcPts val="0"/>
                </a:spcBef>
                <a:spcAft>
                  <a:spcPts val="0"/>
                </a:spcAft>
                <a:buClrTx/>
                <a:buSzTx/>
                <a:buFontTx/>
                <a:buNone/>
                <a:tabLst/>
                <a:defRPr/>
              </a:pPr>
              <a:t>6</a:t>
            </a:fld>
            <a:endParaRPr kumimoji="0" lang="en-GB"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102282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251179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659563" y="1414463"/>
            <a:ext cx="6784975" cy="381635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219044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659563" y="1414463"/>
            <a:ext cx="6784975" cy="381635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026574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659563" y="1414463"/>
            <a:ext cx="6784975" cy="381635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249205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231275" y="3817080"/>
            <a:ext cx="9641580" cy="1661281"/>
          </a:xfrm>
          <a:prstGeom prst="rect">
            <a:avLst/>
          </a:prstGeom>
        </p:spPr>
        <p:txBody>
          <a:bodyPr wrap="square" lIns="0" tIns="0" rIns="0" bIns="0">
            <a:spAutoFit/>
          </a:bodyPr>
          <a:lstStyle>
            <a:lvl1pPr algn="ctr">
              <a:defRPr sz="10800" b="1" i="0">
                <a:solidFill>
                  <a:srgbClr val="333E47"/>
                </a:solidFill>
                <a:latin typeface="+mj-lt"/>
                <a:cs typeface="Calibri"/>
              </a:defRPr>
            </a:lvl1pPr>
          </a:lstStyle>
          <a:p>
            <a:endParaRPr dirty="0"/>
          </a:p>
        </p:txBody>
      </p:sp>
      <p:sp>
        <p:nvSpPr>
          <p:cNvPr id="3" name="Holder 3"/>
          <p:cNvSpPr>
            <a:spLocks noGrp="1"/>
          </p:cNvSpPr>
          <p:nvPr>
            <p:ph type="subTitle" idx="4"/>
          </p:nvPr>
        </p:nvSpPr>
        <p:spPr>
          <a:xfrm>
            <a:off x="6287103" y="5912111"/>
            <a:ext cx="7530689" cy="760893"/>
          </a:xfrm>
          <a:prstGeom prst="rect">
            <a:avLst/>
          </a:prstGeom>
        </p:spPr>
        <p:txBody>
          <a:bodyPr wrap="square" lIns="0" tIns="0" rIns="0" bIns="0">
            <a:spAutoFit/>
          </a:bodyPr>
          <a:lstStyle>
            <a:lvl1pPr algn="ctr">
              <a:defRPr sz="4800" b="0" i="0">
                <a:solidFill>
                  <a:srgbClr val="333E47"/>
                </a:solidFill>
                <a:latin typeface="+mn-lt"/>
                <a:cs typeface="Calibri" panose="020F0502020204030204" pitchFamily="34" charset="0"/>
              </a:defRPr>
            </a:lvl1pPr>
          </a:lstStyle>
          <a:p>
            <a:endParaRPr dirty="0"/>
          </a:p>
        </p:txBody>
      </p:sp>
      <p:sp>
        <p:nvSpPr>
          <p:cNvPr id="4" name="Holder 4"/>
          <p:cNvSpPr>
            <a:spLocks noGrp="1"/>
          </p:cNvSpPr>
          <p:nvPr>
            <p:ph type="ftr" sz="quarter" idx="5"/>
          </p:nvPr>
        </p:nvSpPr>
        <p:spPr>
          <a:xfrm>
            <a:off x="6835394" y="10511856"/>
            <a:ext cx="6433312" cy="236722"/>
          </a:xfrm>
        </p:spPr>
        <p:txBody>
          <a:bodyPr lIns="0" tIns="0" rIns="0" bIns="0"/>
          <a:lstStyle>
            <a:lvl1pPr algn="ctr">
              <a:defRPr>
                <a:solidFill>
                  <a:schemeClr val="tx1">
                    <a:tint val="75000"/>
                  </a:schemeClr>
                </a:solidFill>
              </a:defRPr>
            </a:lvl1pPr>
          </a:lstStyle>
          <a:p>
            <a:endParaRPr>
              <a:solidFill>
                <a:prstClr val="black">
                  <a:tint val="75000"/>
                </a:prstClr>
              </a:solidFill>
              <a:latin typeface="Calibri"/>
            </a:endParaRPr>
          </a:p>
        </p:txBody>
      </p:sp>
      <p:sp>
        <p:nvSpPr>
          <p:cNvPr id="5" name="Holder 5"/>
          <p:cNvSpPr>
            <a:spLocks noGrp="1"/>
          </p:cNvSpPr>
          <p:nvPr>
            <p:ph type="dt" sz="half" idx="6"/>
          </p:nvPr>
        </p:nvSpPr>
        <p:spPr>
          <a:xfrm>
            <a:off x="1005223" y="10511856"/>
            <a:ext cx="4623943" cy="236722"/>
          </a:xfrm>
        </p:spPr>
        <p:txBody>
          <a:bodyPr lIns="0" tIns="0" rIns="0" bIns="0"/>
          <a:lstStyle>
            <a:lvl1pPr algn="l">
              <a:defRPr>
                <a:solidFill>
                  <a:schemeClr val="tx1">
                    <a:tint val="75000"/>
                  </a:schemeClr>
                </a:solidFill>
              </a:defRPr>
            </a:lvl1pPr>
          </a:lstStyle>
          <a:p>
            <a:fld id="{1D8BD707-D9CF-40AE-B4C6-C98DA3205C09}" type="datetimeFigureOut">
              <a:rPr lang="en-US">
                <a:solidFill>
                  <a:prstClr val="black">
                    <a:tint val="75000"/>
                  </a:prstClr>
                </a:solidFill>
                <a:latin typeface="Calibri"/>
              </a:rPr>
              <a:pPr/>
              <a:t>05/06/2023</a:t>
            </a:fld>
            <a:endParaRPr lang="en-US">
              <a:solidFill>
                <a:prstClr val="black">
                  <a:tint val="75000"/>
                </a:prstClr>
              </a:solidFill>
              <a:latin typeface="Calibri"/>
            </a:endParaRPr>
          </a:p>
        </p:txBody>
      </p:sp>
      <p:sp>
        <p:nvSpPr>
          <p:cNvPr id="6" name="Holder 6"/>
          <p:cNvSpPr>
            <a:spLocks noGrp="1"/>
          </p:cNvSpPr>
          <p:nvPr>
            <p:ph type="sldNum" sz="quarter" idx="7"/>
          </p:nvPr>
        </p:nvSpPr>
        <p:spPr>
          <a:xfrm>
            <a:off x="14475003" y="777566"/>
            <a:ext cx="4623943" cy="236722"/>
          </a:xfrm>
        </p:spPr>
        <p:txBody>
          <a:bodyPr lIns="0" tIns="0" rIns="0" bIns="0"/>
          <a:lstStyle>
            <a:lvl1pPr algn="r">
              <a:defRPr>
                <a:solidFill>
                  <a:srgbClr val="333E47"/>
                </a:solidFill>
              </a:defRPr>
            </a:lvl1pPr>
          </a:lstStyle>
          <a:p>
            <a:fld id="{B6F15528-21DE-4FAA-801E-634DDDAF4B2B}" type="slidenum">
              <a:rPr lang="en-GB" smtClean="0">
                <a:latin typeface="Calibri"/>
              </a:rPr>
              <a:pPr/>
              <a:t>‹#›</a:t>
            </a:fld>
            <a:endParaRPr lang="en-GB">
              <a:latin typeface="Calibri"/>
            </a:endParaRPr>
          </a:p>
        </p:txBody>
      </p:sp>
    </p:spTree>
    <p:extLst>
      <p:ext uri="{BB962C8B-B14F-4D97-AF65-F5344CB8AC3E}">
        <p14:creationId xmlns:p14="http://schemas.microsoft.com/office/powerpoint/2010/main" val="22091543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Divider - Grey">
    <p:bg>
      <p:bgPr>
        <a:blipFill rotWithShape="1">
          <a:blip r:embed="rId2" cstate="email">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lvl1pPr>
              <a:defRPr>
                <a:solidFill>
                  <a:schemeClr val="bg2"/>
                </a:solidFill>
              </a:defRPr>
            </a:lvl1pPr>
          </a:lstStyle>
          <a:p>
            <a:endParaRPr lang="en-GB">
              <a:solidFill>
                <a:srgbClr val="FFCD00"/>
              </a:solidFill>
            </a:endParaRPr>
          </a:p>
        </p:txBody>
      </p:sp>
      <p:sp>
        <p:nvSpPr>
          <p:cNvPr id="7" name="Footer Placeholder 6"/>
          <p:cNvSpPr>
            <a:spLocks noGrp="1"/>
          </p:cNvSpPr>
          <p:nvPr>
            <p:ph type="ftr" sz="quarter" idx="11"/>
          </p:nvPr>
        </p:nvSpPr>
        <p:spPr/>
        <p:txBody>
          <a:bodyPr/>
          <a:lstStyle>
            <a:lvl1pPr>
              <a:defRPr>
                <a:solidFill>
                  <a:schemeClr val="bg2"/>
                </a:solidFill>
              </a:defRPr>
            </a:lvl1pPr>
          </a:lstStyle>
          <a:p>
            <a:endParaRPr lang="en-GB">
              <a:solidFill>
                <a:srgbClr val="FFCD00"/>
              </a:solidFill>
            </a:endParaRPr>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020925DE-486E-1D44-9755-5F52EDC1D841}" type="slidenum">
              <a:rPr lang="en-GB" smtClean="0">
                <a:solidFill>
                  <a:prstClr val="white"/>
                </a:solidFill>
              </a:rPr>
              <a:pPr/>
              <a:t>‹#›</a:t>
            </a:fld>
            <a:endParaRPr lang="en-GB">
              <a:solidFill>
                <a:prstClr val="white"/>
              </a:solidFill>
            </a:endParaRPr>
          </a:p>
        </p:txBody>
      </p:sp>
      <p:sp>
        <p:nvSpPr>
          <p:cNvPr id="9" name="Holder 2"/>
          <p:cNvSpPr>
            <a:spLocks noGrp="1"/>
          </p:cNvSpPr>
          <p:nvPr>
            <p:ph type="title"/>
          </p:nvPr>
        </p:nvSpPr>
        <p:spPr>
          <a:xfrm>
            <a:off x="991358" y="797274"/>
            <a:ext cx="12067649" cy="1437240"/>
          </a:xfrm>
        </p:spPr>
        <p:txBody>
          <a:bodyPr lIns="0" tIns="0" rIns="0" bIns="0"/>
          <a:lstStyle>
            <a:lvl1pPr>
              <a:lnSpc>
                <a:spcPct val="80000"/>
              </a:lnSpc>
              <a:defRPr sz="11207" b="1" i="0" kern="1200" spc="-77">
                <a:solidFill>
                  <a:schemeClr val="bg2"/>
                </a:solidFill>
                <a:latin typeface="Calibri"/>
                <a:cs typeface="Calibri"/>
              </a:defRPr>
            </a:lvl1pPr>
          </a:lstStyle>
          <a:p>
            <a:endParaRPr lang="en-GB" noProof="0"/>
          </a:p>
        </p:txBody>
      </p:sp>
    </p:spTree>
    <p:extLst>
      <p:ext uri="{BB962C8B-B14F-4D97-AF65-F5344CB8AC3E}">
        <p14:creationId xmlns:p14="http://schemas.microsoft.com/office/powerpoint/2010/main" val="18278319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obj" preserve="1">
  <p:cSld name="Divider - Yellow">
    <p:bg>
      <p:bgPr>
        <a:blipFill rotWithShape="1">
          <a:blip r:embed="rId2" cstate="email">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991361" y="797274"/>
            <a:ext cx="15077604" cy="1437240"/>
          </a:xfrm>
        </p:spPr>
        <p:txBody>
          <a:bodyPr lIns="0" tIns="0" rIns="0" bIns="0"/>
          <a:lstStyle>
            <a:lvl1pPr>
              <a:lnSpc>
                <a:spcPct val="80000"/>
              </a:lnSpc>
              <a:defRPr sz="11207" b="1" i="0" kern="1200" spc="-77">
                <a:solidFill>
                  <a:srgbClr val="333F48"/>
                </a:solidFill>
                <a:latin typeface="Calibri"/>
                <a:cs typeface="Calibri"/>
              </a:defRPr>
            </a:lvl1pPr>
          </a:lstStyle>
          <a:p>
            <a:endParaRPr lang="en-GB" noProof="0" dirty="0"/>
          </a:p>
        </p:txBody>
      </p:sp>
      <p:sp>
        <p:nvSpPr>
          <p:cNvPr id="6" name="Date Placeholder 5"/>
          <p:cNvSpPr>
            <a:spLocks noGrp="1"/>
          </p:cNvSpPr>
          <p:nvPr>
            <p:ph type="dt" sz="half" idx="10"/>
          </p:nvPr>
        </p:nvSpPr>
        <p:spPr/>
        <p:txBody>
          <a:bodyPr/>
          <a:lstStyle>
            <a:lvl1pPr>
              <a:defRPr>
                <a:solidFill>
                  <a:schemeClr val="tx2"/>
                </a:solidFill>
              </a:defRPr>
            </a:lvl1pPr>
          </a:lstStyle>
          <a:p>
            <a:endParaRPr lang="en-GB">
              <a:solidFill>
                <a:srgbClr val="333F48"/>
              </a:solidFill>
            </a:endParaRPr>
          </a:p>
        </p:txBody>
      </p:sp>
      <p:sp>
        <p:nvSpPr>
          <p:cNvPr id="7" name="Footer Placeholder 6"/>
          <p:cNvSpPr>
            <a:spLocks noGrp="1"/>
          </p:cNvSpPr>
          <p:nvPr>
            <p:ph type="ftr" sz="quarter" idx="11"/>
          </p:nvPr>
        </p:nvSpPr>
        <p:spPr/>
        <p:txBody>
          <a:bodyPr/>
          <a:lstStyle>
            <a:lvl1pPr>
              <a:defRPr>
                <a:solidFill>
                  <a:schemeClr val="tx2"/>
                </a:solidFill>
              </a:defRPr>
            </a:lvl1pPr>
          </a:lstStyle>
          <a:p>
            <a:endParaRPr lang="en-GB">
              <a:solidFill>
                <a:srgbClr val="333F48"/>
              </a:solidFill>
            </a:endParaRPr>
          </a:p>
        </p:txBody>
      </p:sp>
      <p:sp>
        <p:nvSpPr>
          <p:cNvPr id="8" name="Slide Number Placeholder 7"/>
          <p:cNvSpPr>
            <a:spLocks noGrp="1"/>
          </p:cNvSpPr>
          <p:nvPr>
            <p:ph type="sldNum" sz="quarter" idx="12"/>
          </p:nvPr>
        </p:nvSpPr>
        <p:spPr/>
        <p:txBody>
          <a:bodyPr/>
          <a:lstStyle>
            <a:lvl1pPr>
              <a:defRPr>
                <a:solidFill>
                  <a:schemeClr val="tx2"/>
                </a:solidFill>
              </a:defRPr>
            </a:lvl1pPr>
          </a:lstStyle>
          <a:p>
            <a:fld id="{020925DE-486E-1D44-9755-5F52EDC1D841}" type="slidenum">
              <a:rPr lang="en-GB" smtClean="0">
                <a:solidFill>
                  <a:srgbClr val="333F48"/>
                </a:solidFill>
              </a:rPr>
              <a:pPr/>
              <a:t>‹#›</a:t>
            </a:fld>
            <a:endParaRPr lang="en-GB">
              <a:solidFill>
                <a:srgbClr val="333F48"/>
              </a:solidFill>
            </a:endParaRPr>
          </a:p>
        </p:txBody>
      </p:sp>
    </p:spTree>
    <p:extLst>
      <p:ext uri="{BB962C8B-B14F-4D97-AF65-F5344CB8AC3E}">
        <p14:creationId xmlns:p14="http://schemas.microsoft.com/office/powerpoint/2010/main" val="19322832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B6F15528-21DE-4FAA-801E-634DDDAF4B2B}" type="slidenum">
              <a:rPr lang="en-GB" smtClean="0"/>
              <a:pPr/>
              <a:t>‹#›</a:t>
            </a:fld>
            <a:endParaRPr lang="en-GB"/>
          </a:p>
        </p:txBody>
      </p:sp>
      <p:sp>
        <p:nvSpPr>
          <p:cNvPr id="12" name="Holder 3"/>
          <p:cNvSpPr>
            <a:spLocks noGrp="1"/>
          </p:cNvSpPr>
          <p:nvPr>
            <p:ph type="body" idx="13" hasCustomPrompt="1"/>
          </p:nvPr>
        </p:nvSpPr>
        <p:spPr>
          <a:xfrm>
            <a:off x="991416" y="754596"/>
            <a:ext cx="16017183" cy="1274917"/>
          </a:xfrm>
        </p:spPr>
        <p:txBody>
          <a:bodyPr lIns="0" tIns="0" rIns="0" bIns="0"/>
          <a:lstStyle>
            <a:lvl1pPr>
              <a:lnSpc>
                <a:spcPct val="80000"/>
              </a:lnSpc>
              <a:defRPr sz="4615" b="1"/>
            </a:lvl1pPr>
            <a:lvl2pPr>
              <a:lnSpc>
                <a:spcPct val="80000"/>
              </a:lnSpc>
              <a:defRPr sz="4615">
                <a:solidFill>
                  <a:schemeClr val="accent6"/>
                </a:solidFill>
              </a:defRPr>
            </a:lvl2pPr>
          </a:lstStyle>
          <a:p>
            <a:pPr lvl="0"/>
            <a:r>
              <a:rPr lang="en-GB" noProof="0"/>
              <a:t>&lt;First Level style&gt; Main Heading</a:t>
            </a:r>
          </a:p>
          <a:p>
            <a:pPr lvl="1"/>
            <a:r>
              <a:rPr lang="en-GB" noProof="0"/>
              <a:t>&lt;Second Level style&gt; Subsequent headings</a:t>
            </a:r>
          </a:p>
        </p:txBody>
      </p:sp>
      <p:sp>
        <p:nvSpPr>
          <p:cNvPr id="14" name="Content Placeholder 13"/>
          <p:cNvSpPr>
            <a:spLocks noGrp="1"/>
          </p:cNvSpPr>
          <p:nvPr>
            <p:ph sz="quarter" idx="14" hasCustomPrompt="1"/>
          </p:nvPr>
        </p:nvSpPr>
        <p:spPr>
          <a:xfrm>
            <a:off x="1030774" y="3188860"/>
            <a:ext cx="16017183" cy="2345238"/>
          </a:xfrm>
        </p:spPr>
        <p:txBody>
          <a:bodyPr vert="horz"/>
          <a:lstStyle/>
          <a:p>
            <a:pPr lvl="0"/>
            <a:r>
              <a:rPr lang="en-GB" noProof="0"/>
              <a:t>&lt;First Level style&gt; This should be used for main body</a:t>
            </a:r>
          </a:p>
          <a:p>
            <a:pPr lvl="1"/>
            <a:r>
              <a:rPr lang="en-GB" noProof="0"/>
              <a:t>&lt;Second Level style&gt; This should be used for pull-out quotes</a:t>
            </a:r>
          </a:p>
          <a:p>
            <a:pPr lvl="2"/>
            <a:r>
              <a:rPr lang="en-GB" noProof="0"/>
              <a:t>&lt;Third Level style&gt; for subsequent bullets</a:t>
            </a:r>
          </a:p>
          <a:p>
            <a:pPr lvl="3"/>
            <a:r>
              <a:rPr lang="en-GB" noProof="0"/>
              <a:t>&lt;Fourth Level style&gt;</a:t>
            </a:r>
          </a:p>
          <a:p>
            <a:pPr lvl="4"/>
            <a:r>
              <a:rPr lang="en-GB" noProof="0"/>
              <a:t>&lt;Fifth Level style&gt;</a:t>
            </a:r>
          </a:p>
          <a:p>
            <a:pPr lvl="5"/>
            <a:r>
              <a:rPr lang="en-GB" noProof="0"/>
              <a:t>&lt;Sixth Level style&gt;</a:t>
            </a:r>
          </a:p>
        </p:txBody>
      </p:sp>
    </p:spTree>
    <p:extLst>
      <p:ext uri="{BB962C8B-B14F-4D97-AF65-F5344CB8AC3E}">
        <p14:creationId xmlns:p14="http://schemas.microsoft.com/office/powerpoint/2010/main" val="38040994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s Page">
    <p:spTree>
      <p:nvGrpSpPr>
        <p:cNvPr id="1" name=""/>
        <p:cNvGrpSpPr/>
        <p:nvPr/>
      </p:nvGrpSpPr>
      <p:grpSpPr>
        <a:xfrm>
          <a:off x="0" y="0"/>
          <a:ext cx="0" cy="0"/>
          <a:chOff x="0" y="0"/>
          <a:chExt cx="0" cy="0"/>
        </a:xfrm>
      </p:grpSpPr>
      <p:sp>
        <p:nvSpPr>
          <p:cNvPr id="2" name="Holder 2"/>
          <p:cNvSpPr>
            <a:spLocks noGrp="1"/>
          </p:cNvSpPr>
          <p:nvPr>
            <p:ph type="title" hasCustomPrompt="1"/>
          </p:nvPr>
        </p:nvSpPr>
        <p:spPr>
          <a:xfrm>
            <a:off x="991436" y="747820"/>
            <a:ext cx="18121403" cy="591804"/>
          </a:xfrm>
        </p:spPr>
        <p:txBody>
          <a:bodyPr lIns="0" tIns="0" rIns="0" bIns="0"/>
          <a:lstStyle>
            <a:lvl1pPr>
              <a:defRPr sz="4615" b="1" i="0" baseline="0">
                <a:solidFill>
                  <a:srgbClr val="333F48"/>
                </a:solidFill>
                <a:latin typeface="Calibri"/>
                <a:cs typeface="Calibri"/>
              </a:defRPr>
            </a:lvl1pPr>
          </a:lstStyle>
          <a:p>
            <a:r>
              <a:rPr lang="en-GB" noProof="0"/>
              <a:t>Contents Page</a:t>
            </a:r>
          </a:p>
        </p:txBody>
      </p:sp>
      <p:sp>
        <p:nvSpPr>
          <p:cNvPr id="7" name="Date Placeholder 6"/>
          <p:cNvSpPr>
            <a:spLocks noGrp="1"/>
          </p:cNvSpPr>
          <p:nvPr>
            <p:ph type="dt" sz="half" idx="10"/>
          </p:nvPr>
        </p:nvSpPr>
        <p:spPr/>
        <p:txBody>
          <a:bodyPr/>
          <a:lstStyle/>
          <a:p>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1AEB9B7-4BD8-6647-AAEF-676BB4CF9A29}" type="slidenum">
              <a:rPr lang="en-GB" smtClean="0"/>
              <a:pPr/>
              <a:t>‹#›</a:t>
            </a:fld>
            <a:endParaRPr lang="en-GB"/>
          </a:p>
        </p:txBody>
      </p:sp>
      <p:sp>
        <p:nvSpPr>
          <p:cNvPr id="11" name="Holder 3"/>
          <p:cNvSpPr>
            <a:spLocks noGrp="1"/>
          </p:cNvSpPr>
          <p:nvPr>
            <p:ph type="body" idx="13" hasCustomPrompt="1"/>
          </p:nvPr>
        </p:nvSpPr>
        <p:spPr>
          <a:xfrm>
            <a:off x="1030774" y="3188781"/>
            <a:ext cx="16017183" cy="3205892"/>
          </a:xfrm>
        </p:spPr>
        <p:txBody>
          <a:bodyPr lIns="0" tIns="0" rIns="0" bIns="0"/>
          <a:lstStyle>
            <a:lvl1pPr>
              <a:lnSpc>
                <a:spcPct val="100000"/>
              </a:lnSpc>
              <a:spcBef>
                <a:spcPts val="897"/>
              </a:spcBef>
              <a:spcAft>
                <a:spcPts val="0"/>
              </a:spcAft>
              <a:tabLst>
                <a:tab pos="12508394" algn="r"/>
              </a:tabLst>
              <a:defRPr sz="2417" b="1" baseline="0">
                <a:solidFill>
                  <a:srgbClr val="333F48"/>
                </a:solidFill>
              </a:defRPr>
            </a:lvl1pPr>
            <a:lvl2pPr>
              <a:lnSpc>
                <a:spcPct val="100000"/>
              </a:lnSpc>
              <a:spcBef>
                <a:spcPts val="0"/>
              </a:spcBef>
              <a:spcAft>
                <a:spcPts val="0"/>
              </a:spcAft>
              <a:tabLst>
                <a:tab pos="12508394" algn="r"/>
              </a:tabLst>
              <a:defRPr sz="2417" b="0">
                <a:solidFill>
                  <a:srgbClr val="333F48"/>
                </a:solidFill>
              </a:defRPr>
            </a:lvl2pPr>
            <a:lvl3pPr>
              <a:lnSpc>
                <a:spcPct val="100000"/>
              </a:lnSpc>
              <a:spcBef>
                <a:spcPts val="0"/>
              </a:spcBef>
              <a:spcAft>
                <a:spcPts val="0"/>
              </a:spcAft>
              <a:tabLst>
                <a:tab pos="12508394" algn="r"/>
              </a:tabLst>
              <a:defRPr sz="2417">
                <a:solidFill>
                  <a:srgbClr val="333F48"/>
                </a:solidFill>
              </a:defRPr>
            </a:lvl3pPr>
            <a:lvl4pPr>
              <a:lnSpc>
                <a:spcPct val="100000"/>
              </a:lnSpc>
              <a:spcBef>
                <a:spcPts val="0"/>
              </a:spcBef>
              <a:spcAft>
                <a:spcPts val="0"/>
              </a:spcAft>
              <a:tabLst>
                <a:tab pos="12508394" algn="r"/>
              </a:tabLst>
              <a:defRPr sz="2417">
                <a:solidFill>
                  <a:srgbClr val="333F48"/>
                </a:solidFill>
              </a:defRPr>
            </a:lvl4pPr>
            <a:lvl5pPr>
              <a:lnSpc>
                <a:spcPct val="100000"/>
              </a:lnSpc>
              <a:spcBef>
                <a:spcPts val="0"/>
              </a:spcBef>
              <a:spcAft>
                <a:spcPts val="0"/>
              </a:spcAft>
              <a:tabLst>
                <a:tab pos="12508394" algn="r"/>
              </a:tabLst>
              <a:defRPr sz="2417">
                <a:solidFill>
                  <a:srgbClr val="333F48"/>
                </a:solidFill>
              </a:defRPr>
            </a:lvl5pPr>
            <a:lvl6pPr>
              <a:lnSpc>
                <a:spcPct val="100000"/>
              </a:lnSpc>
              <a:spcBef>
                <a:spcPts val="0"/>
              </a:spcBef>
              <a:spcAft>
                <a:spcPts val="0"/>
              </a:spcAft>
              <a:tabLst>
                <a:tab pos="12508394" algn="r"/>
              </a:tabLst>
              <a:defRPr sz="2417">
                <a:solidFill>
                  <a:srgbClr val="333F48"/>
                </a:solidFill>
              </a:defRPr>
            </a:lvl6pPr>
          </a:lstStyle>
          <a:p>
            <a:pPr lvl="0"/>
            <a:r>
              <a:rPr lang="en-GB" noProof="0"/>
              <a:t>&lt;First Level style&gt; Bold for the contents page	[tab to here]</a:t>
            </a:r>
          </a:p>
          <a:p>
            <a:pPr lvl="1"/>
            <a:r>
              <a:rPr lang="en-GB" noProof="0"/>
              <a:t>&lt;Second Level style&gt; for the contents page	[tab to here]</a:t>
            </a:r>
          </a:p>
          <a:p>
            <a:pPr lvl="2"/>
            <a:r>
              <a:rPr lang="en-GB" noProof="0"/>
              <a:t>&lt;Third Level style&gt;</a:t>
            </a:r>
          </a:p>
          <a:p>
            <a:pPr lvl="3"/>
            <a:r>
              <a:rPr lang="en-GB" noProof="0"/>
              <a:t>&lt;Fourth Level style&gt;</a:t>
            </a:r>
          </a:p>
          <a:p>
            <a:pPr lvl="4"/>
            <a:r>
              <a:rPr lang="en-GB" noProof="0"/>
              <a:t>&lt;Fifth Level style&gt;</a:t>
            </a:r>
          </a:p>
          <a:p>
            <a:pPr lvl="5"/>
            <a:r>
              <a:rPr lang="en-GB" noProof="0"/>
              <a:t>&lt;Sixth Level style&gt;</a:t>
            </a:r>
          </a:p>
          <a:p>
            <a:endParaRPr lang="en-GB" noProof="0"/>
          </a:p>
          <a:p>
            <a:endParaRPr lang="en-GB" noProof="0"/>
          </a:p>
        </p:txBody>
      </p:sp>
    </p:spTree>
    <p:extLst>
      <p:ext uri="{BB962C8B-B14F-4D97-AF65-F5344CB8AC3E}">
        <p14:creationId xmlns:p14="http://schemas.microsoft.com/office/powerpoint/2010/main" val="40298299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p>
            <a:endParaRPr lang="en-GB"/>
          </a:p>
        </p:txBody>
      </p:sp>
      <p:sp>
        <p:nvSpPr>
          <p:cNvPr id="9" name="Footer Placeholder 8"/>
          <p:cNvSpPr>
            <a:spLocks noGrp="1"/>
          </p:cNvSpPr>
          <p:nvPr>
            <p:ph type="ftr" sz="quarter" idx="11"/>
          </p:nvPr>
        </p:nvSpPr>
        <p:spPr/>
        <p:txBody>
          <a:bodyPr/>
          <a:lstStyle/>
          <a:p>
            <a:endParaRPr lang="en-GB"/>
          </a:p>
        </p:txBody>
      </p:sp>
      <p:sp>
        <p:nvSpPr>
          <p:cNvPr id="10" name="Slide Number Placeholder 9"/>
          <p:cNvSpPr>
            <a:spLocks noGrp="1"/>
          </p:cNvSpPr>
          <p:nvPr>
            <p:ph type="sldNum" sz="quarter" idx="12"/>
          </p:nvPr>
        </p:nvSpPr>
        <p:spPr/>
        <p:txBody>
          <a:bodyPr/>
          <a:lstStyle/>
          <a:p>
            <a:fld id="{1696D380-808C-2F41-977E-42B669A77557}" type="slidenum">
              <a:rPr lang="en-GB" smtClean="0"/>
              <a:pPr/>
              <a:t>‹#›</a:t>
            </a:fld>
            <a:endParaRPr lang="en-GB"/>
          </a:p>
        </p:txBody>
      </p:sp>
      <p:sp>
        <p:nvSpPr>
          <p:cNvPr id="14" name="Content Placeholder 13"/>
          <p:cNvSpPr>
            <a:spLocks noGrp="1"/>
          </p:cNvSpPr>
          <p:nvPr>
            <p:ph sz="quarter" idx="13" hasCustomPrompt="1"/>
          </p:nvPr>
        </p:nvSpPr>
        <p:spPr>
          <a:xfrm>
            <a:off x="9311952" y="3188867"/>
            <a:ext cx="7665570" cy="2720611"/>
          </a:xfrm>
        </p:spPr>
        <p:txBody>
          <a:bodyPr vert="horz"/>
          <a:lstStyle/>
          <a:p>
            <a:pPr lvl="0"/>
            <a:r>
              <a:rPr lang="en-GB" noProof="0"/>
              <a:t>&lt;First Level style&gt; This should be used for main body</a:t>
            </a:r>
          </a:p>
          <a:p>
            <a:pPr lvl="1"/>
            <a:r>
              <a:rPr lang="en-GB" noProof="0"/>
              <a:t>&lt;Second Level style&gt; This should be used for pull-out quotes</a:t>
            </a:r>
          </a:p>
          <a:p>
            <a:pPr lvl="2"/>
            <a:r>
              <a:rPr lang="en-GB" noProof="0"/>
              <a:t>&lt;Third Level style&gt; for subsequent bullets</a:t>
            </a:r>
          </a:p>
          <a:p>
            <a:pPr lvl="3"/>
            <a:r>
              <a:rPr lang="en-GB" noProof="0"/>
              <a:t>&lt;Fourth Level style&gt;</a:t>
            </a:r>
          </a:p>
          <a:p>
            <a:pPr lvl="4"/>
            <a:r>
              <a:rPr lang="en-GB" noProof="0"/>
              <a:t>&lt;Fifth Level style&gt;</a:t>
            </a:r>
          </a:p>
          <a:p>
            <a:pPr lvl="5"/>
            <a:r>
              <a:rPr lang="en-GB" noProof="0"/>
              <a:t>&lt;Sixth Level style&gt;</a:t>
            </a:r>
          </a:p>
        </p:txBody>
      </p:sp>
      <p:sp>
        <p:nvSpPr>
          <p:cNvPr id="15" name="Content Placeholder 13"/>
          <p:cNvSpPr>
            <a:spLocks noGrp="1"/>
          </p:cNvSpPr>
          <p:nvPr>
            <p:ph sz="quarter" idx="14" hasCustomPrompt="1"/>
          </p:nvPr>
        </p:nvSpPr>
        <p:spPr>
          <a:xfrm>
            <a:off x="1002822" y="3188867"/>
            <a:ext cx="7736020" cy="2720611"/>
          </a:xfrm>
        </p:spPr>
        <p:txBody>
          <a:bodyPr vert="horz"/>
          <a:lstStyle/>
          <a:p>
            <a:pPr lvl="0"/>
            <a:r>
              <a:rPr lang="en-GB" noProof="0"/>
              <a:t>&lt;First Level style&gt; This should be used for main body</a:t>
            </a:r>
          </a:p>
          <a:p>
            <a:pPr lvl="1"/>
            <a:r>
              <a:rPr lang="en-GB" noProof="0"/>
              <a:t>&lt;Second Level style&gt; This should be used for pull-out quotes</a:t>
            </a:r>
          </a:p>
          <a:p>
            <a:pPr lvl="2"/>
            <a:r>
              <a:rPr lang="en-GB" noProof="0"/>
              <a:t>&lt;Third Level style&gt; for subsequent bullets</a:t>
            </a:r>
          </a:p>
          <a:p>
            <a:pPr lvl="3"/>
            <a:r>
              <a:rPr lang="en-GB" noProof="0"/>
              <a:t>&lt;Fourth Level style&gt;</a:t>
            </a:r>
          </a:p>
          <a:p>
            <a:pPr lvl="4"/>
            <a:r>
              <a:rPr lang="en-GB" noProof="0"/>
              <a:t>&lt;Fifth Level style&gt;</a:t>
            </a:r>
          </a:p>
          <a:p>
            <a:pPr lvl="5"/>
            <a:r>
              <a:rPr lang="en-GB" noProof="0"/>
              <a:t>&lt;Sixth Level style&gt;</a:t>
            </a:r>
          </a:p>
        </p:txBody>
      </p:sp>
      <p:sp>
        <p:nvSpPr>
          <p:cNvPr id="16" name="Holder 3"/>
          <p:cNvSpPr>
            <a:spLocks noGrp="1"/>
          </p:cNvSpPr>
          <p:nvPr>
            <p:ph type="body" idx="15" hasCustomPrompt="1"/>
          </p:nvPr>
        </p:nvSpPr>
        <p:spPr>
          <a:xfrm>
            <a:off x="991416" y="754596"/>
            <a:ext cx="16017183" cy="1274917"/>
          </a:xfrm>
        </p:spPr>
        <p:txBody>
          <a:bodyPr lIns="0" tIns="0" rIns="0" bIns="0"/>
          <a:lstStyle>
            <a:lvl1pPr>
              <a:lnSpc>
                <a:spcPct val="80000"/>
              </a:lnSpc>
              <a:defRPr sz="4615" b="1"/>
            </a:lvl1pPr>
            <a:lvl2pPr>
              <a:lnSpc>
                <a:spcPct val="80000"/>
              </a:lnSpc>
              <a:defRPr sz="4615">
                <a:solidFill>
                  <a:schemeClr val="accent6"/>
                </a:solidFill>
              </a:defRPr>
            </a:lvl2pPr>
          </a:lstStyle>
          <a:p>
            <a:pPr lvl="0"/>
            <a:r>
              <a:rPr lang="en-GB" noProof="0"/>
              <a:t>&lt;First Level style&gt; Main Heading</a:t>
            </a:r>
          </a:p>
          <a:p>
            <a:pPr lvl="1"/>
            <a:r>
              <a:rPr lang="en-GB" noProof="0"/>
              <a:t>&lt;Second Level style&gt; Subsequent headings</a:t>
            </a:r>
          </a:p>
        </p:txBody>
      </p:sp>
    </p:spTree>
    <p:extLst>
      <p:ext uri="{BB962C8B-B14F-4D97-AF65-F5344CB8AC3E}">
        <p14:creationId xmlns:p14="http://schemas.microsoft.com/office/powerpoint/2010/main" val="1796032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p>
            <a:endParaRPr lang="en-GB"/>
          </a:p>
        </p:txBody>
      </p:sp>
      <p:sp>
        <p:nvSpPr>
          <p:cNvPr id="9" name="Footer Placeholder 8"/>
          <p:cNvSpPr>
            <a:spLocks noGrp="1"/>
          </p:cNvSpPr>
          <p:nvPr>
            <p:ph type="ftr" sz="quarter" idx="11"/>
          </p:nvPr>
        </p:nvSpPr>
        <p:spPr/>
        <p:txBody>
          <a:bodyPr/>
          <a:lstStyle/>
          <a:p>
            <a:endParaRPr lang="en-GB"/>
          </a:p>
        </p:txBody>
      </p:sp>
      <p:sp>
        <p:nvSpPr>
          <p:cNvPr id="10" name="Slide Number Placeholder 9"/>
          <p:cNvSpPr>
            <a:spLocks noGrp="1"/>
          </p:cNvSpPr>
          <p:nvPr>
            <p:ph type="sldNum" sz="quarter" idx="12"/>
          </p:nvPr>
        </p:nvSpPr>
        <p:spPr/>
        <p:txBody>
          <a:bodyPr/>
          <a:lstStyle/>
          <a:p>
            <a:fld id="{1696D380-808C-2F41-977E-42B669A77557}" type="slidenum">
              <a:rPr lang="en-GB" smtClean="0"/>
              <a:pPr/>
              <a:t>‹#›</a:t>
            </a:fld>
            <a:endParaRPr lang="en-GB"/>
          </a:p>
        </p:txBody>
      </p:sp>
      <p:sp>
        <p:nvSpPr>
          <p:cNvPr id="11" name="Holder 3"/>
          <p:cNvSpPr>
            <a:spLocks noGrp="1"/>
          </p:cNvSpPr>
          <p:nvPr>
            <p:ph type="body" idx="13" hasCustomPrompt="1"/>
          </p:nvPr>
        </p:nvSpPr>
        <p:spPr>
          <a:xfrm>
            <a:off x="991416" y="754596"/>
            <a:ext cx="16017183" cy="1274917"/>
          </a:xfrm>
        </p:spPr>
        <p:txBody>
          <a:bodyPr lIns="0" tIns="0" rIns="0" bIns="0"/>
          <a:lstStyle>
            <a:lvl1pPr>
              <a:lnSpc>
                <a:spcPct val="80000"/>
              </a:lnSpc>
              <a:defRPr sz="4615" b="1"/>
            </a:lvl1pPr>
            <a:lvl2pPr>
              <a:lnSpc>
                <a:spcPct val="80000"/>
              </a:lnSpc>
              <a:defRPr sz="4615">
                <a:solidFill>
                  <a:schemeClr val="accent6"/>
                </a:solidFill>
              </a:defRPr>
            </a:lvl2pPr>
          </a:lstStyle>
          <a:p>
            <a:pPr lvl="0"/>
            <a:r>
              <a:rPr lang="en-GB" noProof="0"/>
              <a:t>&lt;First Level style&gt; Main Heading</a:t>
            </a:r>
          </a:p>
          <a:p>
            <a:pPr lvl="1"/>
            <a:r>
              <a:rPr lang="en-GB" noProof="0"/>
              <a:t>&lt;Second Level style&gt; Subsequent headings</a:t>
            </a:r>
          </a:p>
        </p:txBody>
      </p:sp>
    </p:spTree>
    <p:extLst>
      <p:ext uri="{BB962C8B-B14F-4D97-AF65-F5344CB8AC3E}">
        <p14:creationId xmlns:p14="http://schemas.microsoft.com/office/powerpoint/2010/main" val="37963761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Signoff">
    <p:bg>
      <p:bgPr>
        <a:blipFill rotWithShape="1">
          <a:blip r:embed="rId2" cstate="email">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idx="10"/>
          </p:nvPr>
        </p:nvSpPr>
        <p:spPr>
          <a:xfrm>
            <a:off x="1002826" y="711903"/>
            <a:ext cx="14493099" cy="1670581"/>
          </a:xfrm>
        </p:spPr>
        <p:txBody>
          <a:bodyPr vert="horz"/>
          <a:lstStyle>
            <a:lvl1pPr>
              <a:lnSpc>
                <a:spcPct val="80000"/>
              </a:lnSpc>
              <a:spcBef>
                <a:spcPts val="0"/>
              </a:spcBef>
              <a:defRPr sz="4615" b="1" cap="none">
                <a:solidFill>
                  <a:srgbClr val="FFCD00"/>
                </a:solidFill>
              </a:defRPr>
            </a:lvl1pPr>
            <a:lvl2pPr>
              <a:lnSpc>
                <a:spcPct val="80000"/>
              </a:lnSpc>
              <a:spcBef>
                <a:spcPts val="0"/>
              </a:spcBef>
              <a:defRPr sz="4615" b="0">
                <a:solidFill>
                  <a:schemeClr val="bg2"/>
                </a:solidFill>
              </a:defRPr>
            </a:lvl2pPr>
            <a:lvl3pPr marL="0" indent="0">
              <a:spcBef>
                <a:spcPts val="1793"/>
              </a:spcBef>
              <a:buNone/>
              <a:defRPr sz="1978" b="1">
                <a:solidFill>
                  <a:schemeClr val="bg1"/>
                </a:solidFill>
              </a:defRPr>
            </a:lvl3pPr>
            <a:lvl4pPr>
              <a:spcBef>
                <a:spcPts val="0"/>
              </a:spcBef>
              <a:defRPr/>
            </a:lvl4pPr>
            <a:lvl5pPr>
              <a:spcBef>
                <a:spcPts val="0"/>
              </a:spcBef>
              <a:defRPr/>
            </a:lvl5pPr>
          </a:lstStyle>
          <a:p>
            <a:pPr lvl="0"/>
            <a:r>
              <a:rPr lang="en-GB" noProof="0"/>
              <a:t>Click to edit Master text styles</a:t>
            </a:r>
          </a:p>
          <a:p>
            <a:pPr lvl="1"/>
            <a:r>
              <a:rPr lang="en-GB" noProof="0"/>
              <a:t>Second level</a:t>
            </a:r>
          </a:p>
          <a:p>
            <a:pPr lvl="2"/>
            <a:r>
              <a:rPr lang="en-GB" noProof="0"/>
              <a:t>Third level</a:t>
            </a:r>
          </a:p>
        </p:txBody>
      </p:sp>
    </p:spTree>
    <p:extLst>
      <p:ext uri="{BB962C8B-B14F-4D97-AF65-F5344CB8AC3E}">
        <p14:creationId xmlns:p14="http://schemas.microsoft.com/office/powerpoint/2010/main" val="4867095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x">
  <p:cSld name="Title Only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2" name="Shape 122"/>
          <p:cNvSpPr>
            <a:spLocks noGrp="1"/>
          </p:cNvSpPr>
          <p:nvPr>
            <p:ph type="title"/>
          </p:nvPr>
        </p:nvSpPr>
        <p:spPr>
          <a:xfrm>
            <a:off x="1005229" y="519460"/>
            <a:ext cx="14351438" cy="1631216"/>
          </a:xfrm>
          <a:prstGeom prst="rect">
            <a:avLst/>
          </a:prstGeom>
        </p:spPr>
        <p:txBody>
          <a:bodyPr>
            <a:normAutofit/>
          </a:bodyPr>
          <a:lstStyle>
            <a:lvl1pPr>
              <a:lnSpc>
                <a:spcPct val="100000"/>
              </a:lnSpc>
              <a:defRPr sz="10548">
                <a:solidFill>
                  <a:srgbClr val="333E47"/>
                </a:solidFill>
              </a:defRPr>
            </a:lvl1pPr>
          </a:lstStyle>
          <a:p>
            <a:r>
              <a:t>Title Text</a:t>
            </a:r>
          </a:p>
        </p:txBody>
      </p:sp>
      <p:sp>
        <p:nvSpPr>
          <p:cNvPr id="123" name="Shape 123"/>
          <p:cNvSpPr>
            <a:spLocks noGrp="1"/>
          </p:cNvSpPr>
          <p:nvPr>
            <p:ph type="sldNum" sz="quarter" idx="2"/>
          </p:nvPr>
        </p:nvSpPr>
        <p:spPr>
          <a:xfrm>
            <a:off x="18849268" y="777917"/>
            <a:ext cx="249716" cy="236722"/>
          </a:xfrm>
          <a:prstGeom prst="rect">
            <a:avLst/>
          </a:prstGeom>
        </p:spPr>
        <p:txBody>
          <a:bodyPr/>
          <a:lstStyle>
            <a:lvl1pPr defTabSz="908627">
              <a:defRPr sz="1538"/>
            </a:lvl1pPr>
          </a:lstStyle>
          <a:p>
            <a:fld id="{86CB4B4D-7CA3-9044-876B-883B54F8677D}" type="slidenum">
              <a:rPr>
                <a:ea typeface="Calibri"/>
                <a:cs typeface="Calibri"/>
              </a:rPr>
              <a:pPr/>
              <a:t>‹#›</a:t>
            </a:fld>
            <a:endParaRPr>
              <a:ea typeface="Calibri"/>
              <a:cs typeface="Calibri"/>
            </a:endParaRPr>
          </a:p>
        </p:txBody>
      </p:sp>
    </p:spTree>
    <p:extLst>
      <p:ext uri="{BB962C8B-B14F-4D97-AF65-F5344CB8AC3E}">
        <p14:creationId xmlns:p14="http://schemas.microsoft.com/office/powerpoint/2010/main" val="2370093021"/>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solidFill>
                <a:prstClr val="black">
                  <a:tint val="75000"/>
                </a:prstClr>
              </a:solidFill>
              <a:latin typeface="Calibri"/>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endParaRPr lang="en-US">
              <a:solidFill>
                <a:prstClr val="black">
                  <a:tint val="75000"/>
                </a:prstClr>
              </a:solidFill>
              <a:latin typeface="Calibri"/>
            </a:endParaRPr>
          </a:p>
        </p:txBody>
      </p:sp>
      <p:sp>
        <p:nvSpPr>
          <p:cNvPr id="4" name="Holder 4"/>
          <p:cNvSpPr>
            <a:spLocks noGrp="1"/>
          </p:cNvSpPr>
          <p:nvPr>
            <p:ph type="sldNum" sz="quarter" idx="7"/>
          </p:nvPr>
        </p:nvSpPr>
        <p:spPr/>
        <p:txBody>
          <a:bodyPr lIns="0" tIns="0" rIns="0" bIns="0"/>
          <a:lstStyle>
            <a:lvl1pPr algn="r">
              <a:defRPr>
                <a:solidFill>
                  <a:srgbClr val="333E47"/>
                </a:solidFill>
              </a:defRPr>
            </a:lvl1pPr>
          </a:lstStyle>
          <a:p>
            <a:fld id="{B6F15528-21DE-4FAA-801E-634DDDAF4B2B}" type="slidenum">
              <a:rPr lang="en-GB" smtClean="0">
                <a:latin typeface="Calibri"/>
              </a:rPr>
              <a:pPr/>
              <a:t>‹#›</a:t>
            </a:fld>
            <a:endParaRPr lang="en-GB">
              <a:latin typeface="Calibri"/>
            </a:endParaRPr>
          </a:p>
        </p:txBody>
      </p:sp>
    </p:spTree>
    <p:extLst>
      <p:ext uri="{BB962C8B-B14F-4D97-AF65-F5344CB8AC3E}">
        <p14:creationId xmlns:p14="http://schemas.microsoft.com/office/powerpoint/2010/main" val="27370057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Blank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9" name="Shape 259"/>
          <p:cNvSpPr>
            <a:spLocks noGrp="1"/>
          </p:cNvSpPr>
          <p:nvPr>
            <p:ph type="sldNum" sz="quarter" idx="2"/>
          </p:nvPr>
        </p:nvSpPr>
        <p:spPr>
          <a:xfrm>
            <a:off x="18866843" y="777878"/>
            <a:ext cx="232059" cy="236722"/>
          </a:xfrm>
          <a:prstGeom prst="rect">
            <a:avLst/>
          </a:prstGeom>
        </p:spPr>
        <p:txBody>
          <a:bodyPr/>
          <a:lstStyle>
            <a:lvl1pPr defTabSz="909827">
              <a:defRPr sz="1538">
                <a:solidFill>
                  <a:srgbClr val="333E47"/>
                </a:solidFill>
              </a:defRPr>
            </a:lvl1pPr>
          </a:lstStyle>
          <a:p>
            <a:fld id="{86CB4B4D-7CA3-9044-876B-883B54F8677D}" type="slidenum">
              <a:rPr/>
              <a:t>‹#›</a:t>
            </a:fld>
            <a:endParaRPr/>
          </a:p>
        </p:txBody>
      </p:sp>
    </p:spTree>
    <p:extLst>
      <p:ext uri="{BB962C8B-B14F-4D97-AF65-F5344CB8AC3E}">
        <p14:creationId xmlns:p14="http://schemas.microsoft.com/office/powerpoint/2010/main" val="14907849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005205" y="519373"/>
            <a:ext cx="14351438" cy="1661281"/>
          </a:xfrm>
        </p:spPr>
        <p:txBody>
          <a:bodyPr lIns="0" tIns="0" rIns="0" bIns="0"/>
          <a:lstStyle>
            <a:lvl1pPr>
              <a:defRPr sz="10800" b="1" i="0">
                <a:solidFill>
                  <a:srgbClr val="333E47"/>
                </a:solidFill>
                <a:latin typeface="+mj-lt"/>
                <a:cs typeface="Calibri"/>
              </a:defRPr>
            </a:lvl1pPr>
          </a:lstStyle>
          <a:p>
            <a:endParaRPr dirty="0"/>
          </a:p>
        </p:txBody>
      </p:sp>
      <p:sp>
        <p:nvSpPr>
          <p:cNvPr id="3" name="Holder 3"/>
          <p:cNvSpPr>
            <a:spLocks noGrp="1"/>
          </p:cNvSpPr>
          <p:nvPr>
            <p:ph type="body" idx="1"/>
          </p:nvPr>
        </p:nvSpPr>
        <p:spPr/>
        <p:txBody>
          <a:bodyPr lIns="0" tIns="0" rIns="0" bIns="0"/>
          <a:lstStyle>
            <a:lvl1pPr>
              <a:defRPr/>
            </a:lvl1pPr>
          </a:lstStyle>
          <a:p>
            <a:endParaRPr dirty="0"/>
          </a:p>
        </p:txBody>
      </p:sp>
      <p:sp>
        <p:nvSpPr>
          <p:cNvPr id="4" name="Holder 4"/>
          <p:cNvSpPr>
            <a:spLocks noGrp="1"/>
          </p:cNvSpPr>
          <p:nvPr>
            <p:ph type="ftr" sz="quarter" idx="5"/>
          </p:nvPr>
        </p:nvSpPr>
        <p:spPr>
          <a:xfrm>
            <a:off x="6835394" y="10511856"/>
            <a:ext cx="6433312" cy="236722"/>
          </a:xfrm>
        </p:spPr>
        <p:txBody>
          <a:bodyPr lIns="0" tIns="0" rIns="0" bIns="0"/>
          <a:lstStyle>
            <a:lvl1pPr algn="ctr">
              <a:defRPr>
                <a:solidFill>
                  <a:schemeClr val="tx1">
                    <a:tint val="75000"/>
                  </a:schemeClr>
                </a:solidFill>
              </a:defRPr>
            </a:lvl1pPr>
          </a:lstStyle>
          <a:p>
            <a:endParaRPr>
              <a:solidFill>
                <a:prstClr val="black">
                  <a:tint val="75000"/>
                </a:prstClr>
              </a:solidFill>
              <a:latin typeface="Calibri"/>
            </a:endParaRPr>
          </a:p>
        </p:txBody>
      </p:sp>
      <p:sp>
        <p:nvSpPr>
          <p:cNvPr id="5" name="Holder 5"/>
          <p:cNvSpPr>
            <a:spLocks noGrp="1"/>
          </p:cNvSpPr>
          <p:nvPr>
            <p:ph type="dt" sz="half" idx="6"/>
          </p:nvPr>
        </p:nvSpPr>
        <p:spPr>
          <a:xfrm>
            <a:off x="1005223" y="10511856"/>
            <a:ext cx="4623943" cy="236722"/>
          </a:xfrm>
        </p:spPr>
        <p:txBody>
          <a:bodyPr lIns="0" tIns="0" rIns="0" bIns="0"/>
          <a:lstStyle>
            <a:lvl1pPr algn="l">
              <a:defRPr>
                <a:solidFill>
                  <a:schemeClr val="tx1">
                    <a:tint val="75000"/>
                  </a:schemeClr>
                </a:solidFill>
              </a:defRPr>
            </a:lvl1pPr>
          </a:lstStyle>
          <a:p>
            <a:fld id="{1D8BD707-D9CF-40AE-B4C6-C98DA3205C09}" type="datetimeFigureOut">
              <a:rPr lang="en-US">
                <a:solidFill>
                  <a:prstClr val="black">
                    <a:tint val="75000"/>
                  </a:prstClr>
                </a:solidFill>
                <a:latin typeface="Calibri"/>
              </a:rPr>
              <a:pPr/>
              <a:t>05/06/2023</a:t>
            </a:fld>
            <a:endParaRPr lang="en-US">
              <a:solidFill>
                <a:prstClr val="black">
                  <a:tint val="75000"/>
                </a:prstClr>
              </a:solidFill>
              <a:latin typeface="Calibri"/>
            </a:endParaRPr>
          </a:p>
        </p:txBody>
      </p:sp>
      <p:sp>
        <p:nvSpPr>
          <p:cNvPr id="6" name="Holder 6"/>
          <p:cNvSpPr>
            <a:spLocks noGrp="1"/>
          </p:cNvSpPr>
          <p:nvPr>
            <p:ph type="sldNum" sz="quarter" idx="7"/>
          </p:nvPr>
        </p:nvSpPr>
        <p:spPr>
          <a:xfrm>
            <a:off x="14475003" y="777566"/>
            <a:ext cx="4623943" cy="236722"/>
          </a:xfrm>
        </p:spPr>
        <p:txBody>
          <a:bodyPr lIns="0" tIns="0" rIns="0" bIns="0"/>
          <a:lstStyle>
            <a:lvl1pPr algn="r">
              <a:defRPr>
                <a:solidFill>
                  <a:srgbClr val="333E47"/>
                </a:solidFill>
              </a:defRPr>
            </a:lvl1pPr>
          </a:lstStyle>
          <a:p>
            <a:fld id="{B6F15528-21DE-4FAA-801E-634DDDAF4B2B}" type="slidenum">
              <a:rPr lang="en-GB" smtClean="0">
                <a:latin typeface="Calibri"/>
              </a:rPr>
              <a:pPr/>
              <a:t>‹#›</a:t>
            </a:fld>
            <a:endParaRPr lang="en-GB">
              <a:latin typeface="Calibri"/>
            </a:endParaRPr>
          </a:p>
        </p:txBody>
      </p:sp>
    </p:spTree>
    <p:extLst>
      <p:ext uri="{BB962C8B-B14F-4D97-AF65-F5344CB8AC3E}">
        <p14:creationId xmlns:p14="http://schemas.microsoft.com/office/powerpoint/2010/main" val="225962589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Default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F53769E-867E-432D-8995-090A5CA756FF}"/>
              </a:ext>
            </a:extLst>
          </p:cNvPr>
          <p:cNvSpPr/>
          <p:nvPr userDrawn="1"/>
        </p:nvSpPr>
        <p:spPr bwMode="ltGray">
          <a:xfrm>
            <a:off x="2" y="10690547"/>
            <a:ext cx="20104100" cy="490538"/>
          </a:xfrm>
          <a:prstGeom prst="rect">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53767" tIns="76884" rIns="153767" bIns="76884" numCol="1" spcCol="0" rtlCol="0" fromWordArt="0" anchor="ctr" anchorCtr="0" forceAA="0" compatLnSpc="1">
            <a:prstTxWarp prst="textNoShape">
              <a:avLst/>
            </a:prstTxWarp>
            <a:noAutofit/>
          </a:bodyPr>
          <a:lstStyle/>
          <a:p>
            <a:pPr algn="ctr"/>
            <a:endParaRPr lang="en-US" sz="3028">
              <a:solidFill>
                <a:schemeClr val="tx1"/>
              </a:solidFill>
            </a:endParaRPr>
          </a:p>
        </p:txBody>
      </p:sp>
      <p:sp>
        <p:nvSpPr>
          <p:cNvPr id="3" name="Rectangle 2">
            <a:extLst>
              <a:ext uri="{FF2B5EF4-FFF2-40B4-BE49-F238E27FC236}">
                <a16:creationId xmlns:a16="http://schemas.microsoft.com/office/drawing/2014/main" id="{16AAFD1B-21E5-4B0B-A306-BE8CCB763417}"/>
              </a:ext>
            </a:extLst>
          </p:cNvPr>
          <p:cNvSpPr/>
          <p:nvPr userDrawn="1"/>
        </p:nvSpPr>
        <p:spPr bwMode="ltGray">
          <a:xfrm>
            <a:off x="2" y="10812462"/>
            <a:ext cx="20104100" cy="490538"/>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53767" tIns="76884" rIns="153767" bIns="76884" numCol="1" spcCol="0" rtlCol="0" fromWordArt="0" anchor="ctr" anchorCtr="0" forceAA="0" compatLnSpc="1">
            <a:prstTxWarp prst="textNoShape">
              <a:avLst/>
            </a:prstTxWarp>
            <a:noAutofit/>
          </a:bodyPr>
          <a:lstStyle/>
          <a:p>
            <a:pPr algn="ctr"/>
            <a:endParaRPr lang="en-US" sz="3028">
              <a:solidFill>
                <a:schemeClr val="tx1"/>
              </a:solidFill>
            </a:endParaRPr>
          </a:p>
        </p:txBody>
      </p:sp>
      <p:sp>
        <p:nvSpPr>
          <p:cNvPr id="4" name="Slide Number">
            <a:extLst>
              <a:ext uri="{FF2B5EF4-FFF2-40B4-BE49-F238E27FC236}">
                <a16:creationId xmlns:a16="http://schemas.microsoft.com/office/drawing/2014/main" id="{26637C3F-7CD5-4C38-8989-73620B0AACCC}"/>
              </a:ext>
            </a:extLst>
          </p:cNvPr>
          <p:cNvSpPr txBox="1">
            <a:spLocks/>
          </p:cNvSpPr>
          <p:nvPr userDrawn="1"/>
        </p:nvSpPr>
        <p:spPr bwMode="ltGray">
          <a:xfrm>
            <a:off x="19399965" y="10944499"/>
            <a:ext cx="201978" cy="206980"/>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1345" baseline="0" smtClean="0">
                <a:solidFill>
                  <a:schemeClr val="bg1"/>
                </a:solidFill>
                <a:latin typeface="+mn-lt"/>
              </a:rPr>
              <a:pPr algn="r"/>
              <a:t>‹#›</a:t>
            </a:fld>
            <a:endParaRPr lang="x-none" sz="1345" baseline="0">
              <a:solidFill>
                <a:schemeClr val="bg1"/>
              </a:solidFill>
              <a:latin typeface="+mn-lt"/>
            </a:endParaRPr>
          </a:p>
        </p:txBody>
      </p:sp>
      <p:pic>
        <p:nvPicPr>
          <p:cNvPr id="5" name="Picture 606" descr="Image result for al futtaim logo">
            <a:extLst>
              <a:ext uri="{FF2B5EF4-FFF2-40B4-BE49-F238E27FC236}">
                <a16:creationId xmlns:a16="http://schemas.microsoft.com/office/drawing/2014/main" id="{3AE7F482-C8F6-40FA-8D37-9B336767B7B4}"/>
              </a:ext>
            </a:extLst>
          </p:cNvPr>
          <p:cNvPicPr>
            <a:picLocks noChangeAspect="1" noChangeArrowheads="1"/>
          </p:cNvPicPr>
          <p:nvPr userDrawn="1"/>
        </p:nvPicPr>
        <p:blipFill rotWithShape="1">
          <a:blip r:embed="rId2" cstate="email">
            <a:biLevel thresh="25000"/>
            <a:extLst>
              <a:ext uri="{28A0092B-C50C-407E-A947-70E740481C1C}">
                <a14:useLocalDpi xmlns:a14="http://schemas.microsoft.com/office/drawing/2010/main"/>
              </a:ext>
            </a:extLst>
          </a:blip>
          <a:srcRect/>
          <a:stretch/>
        </p:blipFill>
        <p:spPr bwMode="auto">
          <a:xfrm>
            <a:off x="17862135" y="10935816"/>
            <a:ext cx="1187956" cy="2438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961187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231275" y="3817080"/>
            <a:ext cx="9641580" cy="1661281"/>
          </a:xfrm>
          <a:prstGeom prst="rect">
            <a:avLst/>
          </a:prstGeom>
        </p:spPr>
        <p:txBody>
          <a:bodyPr wrap="square" lIns="0" tIns="0" rIns="0" bIns="0">
            <a:spAutoFit/>
          </a:bodyPr>
          <a:lstStyle>
            <a:lvl1pPr algn="ctr">
              <a:defRPr sz="10768" b="1" i="0">
                <a:solidFill>
                  <a:srgbClr val="333E47"/>
                </a:solidFill>
                <a:latin typeface="+mj-lt"/>
                <a:cs typeface="Calibri"/>
              </a:defRPr>
            </a:lvl1pPr>
          </a:lstStyle>
          <a:p>
            <a:endParaRPr dirty="0"/>
          </a:p>
        </p:txBody>
      </p:sp>
      <p:sp>
        <p:nvSpPr>
          <p:cNvPr id="3" name="Holder 3"/>
          <p:cNvSpPr>
            <a:spLocks noGrp="1"/>
          </p:cNvSpPr>
          <p:nvPr>
            <p:ph type="subTitle" idx="4"/>
          </p:nvPr>
        </p:nvSpPr>
        <p:spPr>
          <a:xfrm>
            <a:off x="6287136" y="5912144"/>
            <a:ext cx="7530689" cy="760893"/>
          </a:xfrm>
          <a:prstGeom prst="rect">
            <a:avLst/>
          </a:prstGeom>
        </p:spPr>
        <p:txBody>
          <a:bodyPr wrap="square" lIns="0" tIns="0" rIns="0" bIns="0">
            <a:spAutoFit/>
          </a:bodyPr>
          <a:lstStyle>
            <a:lvl1pPr algn="ctr">
              <a:defRPr sz="4835" b="0" i="0">
                <a:solidFill>
                  <a:srgbClr val="333E47"/>
                </a:solidFill>
                <a:latin typeface="+mn-lt"/>
                <a:cs typeface="Calibri" panose="020F0502020204030204" pitchFamily="34" charset="0"/>
              </a:defRPr>
            </a:lvl1pPr>
          </a:lstStyle>
          <a:p>
            <a:endParaRPr dirty="0"/>
          </a:p>
        </p:txBody>
      </p:sp>
      <p:sp>
        <p:nvSpPr>
          <p:cNvPr id="4" name="Holder 4"/>
          <p:cNvSpPr>
            <a:spLocks noGrp="1"/>
          </p:cNvSpPr>
          <p:nvPr>
            <p:ph type="ftr" sz="quarter" idx="5"/>
          </p:nvPr>
        </p:nvSpPr>
        <p:spPr>
          <a:xfrm>
            <a:off x="6835394" y="10511856"/>
            <a:ext cx="6433312" cy="230832"/>
          </a:xfrm>
        </p:spPr>
        <p:txBody>
          <a:bodyPr lIns="0" tIns="0" rIns="0" bIns="0"/>
          <a:lstStyle>
            <a:lvl1pPr algn="ctr">
              <a:defRPr>
                <a:solidFill>
                  <a:schemeClr val="tx1">
                    <a:tint val="75000"/>
                  </a:schemeClr>
                </a:solidFill>
              </a:defRPr>
            </a:lvl1pPr>
          </a:lstStyle>
          <a:p>
            <a:endParaRPr>
              <a:solidFill>
                <a:prstClr val="black">
                  <a:tint val="75000"/>
                </a:prstClr>
              </a:solidFill>
              <a:latin typeface="Calibri"/>
            </a:endParaRPr>
          </a:p>
        </p:txBody>
      </p:sp>
      <p:sp>
        <p:nvSpPr>
          <p:cNvPr id="5" name="Holder 5"/>
          <p:cNvSpPr>
            <a:spLocks noGrp="1"/>
          </p:cNvSpPr>
          <p:nvPr>
            <p:ph type="dt" sz="half" idx="6"/>
          </p:nvPr>
        </p:nvSpPr>
        <p:spPr>
          <a:xfrm>
            <a:off x="1005223" y="10511856"/>
            <a:ext cx="4623943" cy="230832"/>
          </a:xfrm>
        </p:spPr>
        <p:txBody>
          <a:bodyPr lIns="0" tIns="0" rIns="0" bIns="0"/>
          <a:lstStyle>
            <a:lvl1pPr algn="l">
              <a:defRPr>
                <a:solidFill>
                  <a:schemeClr val="tx1">
                    <a:tint val="75000"/>
                  </a:schemeClr>
                </a:solidFill>
              </a:defRPr>
            </a:lvl1pPr>
          </a:lstStyle>
          <a:p>
            <a:fld id="{1D8BD707-D9CF-40AE-B4C6-C98DA3205C09}" type="datetimeFigureOut">
              <a:rPr lang="en-US">
                <a:solidFill>
                  <a:prstClr val="black">
                    <a:tint val="75000"/>
                  </a:prstClr>
                </a:solidFill>
                <a:latin typeface="Calibri"/>
              </a:rPr>
              <a:pPr/>
              <a:t>05/06/2023</a:t>
            </a:fld>
            <a:endParaRPr lang="en-US">
              <a:solidFill>
                <a:prstClr val="black">
                  <a:tint val="75000"/>
                </a:prstClr>
              </a:solidFill>
              <a:latin typeface="Calibri"/>
            </a:endParaRPr>
          </a:p>
        </p:txBody>
      </p:sp>
      <p:sp>
        <p:nvSpPr>
          <p:cNvPr id="6" name="Holder 6"/>
          <p:cNvSpPr>
            <a:spLocks noGrp="1"/>
          </p:cNvSpPr>
          <p:nvPr>
            <p:ph type="sldNum" sz="quarter" idx="7"/>
          </p:nvPr>
        </p:nvSpPr>
        <p:spPr>
          <a:xfrm>
            <a:off x="14475003" y="777565"/>
            <a:ext cx="4623943" cy="230832"/>
          </a:xfrm>
        </p:spPr>
        <p:txBody>
          <a:bodyPr lIns="0" tIns="0" rIns="0" bIns="0"/>
          <a:lstStyle>
            <a:lvl1pPr algn="r">
              <a:defRPr>
                <a:solidFill>
                  <a:srgbClr val="333E47"/>
                </a:solidFill>
              </a:defRPr>
            </a:lvl1pPr>
          </a:lstStyle>
          <a:p>
            <a:fld id="{B6F15528-21DE-4FAA-801E-634DDDAF4B2B}" type="slidenum">
              <a:rPr lang="en-GB" smtClean="0">
                <a:latin typeface="Calibri"/>
              </a:rPr>
              <a:pPr/>
              <a:t>‹#›</a:t>
            </a:fld>
            <a:endParaRPr lang="en-GB">
              <a:latin typeface="Calibri"/>
            </a:endParaRPr>
          </a:p>
        </p:txBody>
      </p:sp>
    </p:spTree>
    <p:extLst>
      <p:ext uri="{BB962C8B-B14F-4D97-AF65-F5344CB8AC3E}">
        <p14:creationId xmlns:p14="http://schemas.microsoft.com/office/powerpoint/2010/main" val="163601086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005205" y="519373"/>
            <a:ext cx="14351438" cy="1661281"/>
          </a:xfrm>
        </p:spPr>
        <p:txBody>
          <a:bodyPr lIns="0" tIns="0" rIns="0" bIns="0"/>
          <a:lstStyle>
            <a:lvl1pPr>
              <a:defRPr sz="10768" b="1" i="0">
                <a:solidFill>
                  <a:srgbClr val="333E47"/>
                </a:solidFill>
                <a:latin typeface="+mj-lt"/>
                <a:cs typeface="Calibri"/>
              </a:defRPr>
            </a:lvl1pPr>
          </a:lstStyle>
          <a:p>
            <a:endParaRPr dirty="0"/>
          </a:p>
        </p:txBody>
      </p:sp>
      <p:sp>
        <p:nvSpPr>
          <p:cNvPr id="3" name="Holder 3"/>
          <p:cNvSpPr>
            <a:spLocks noGrp="1"/>
          </p:cNvSpPr>
          <p:nvPr>
            <p:ph type="body" idx="1"/>
          </p:nvPr>
        </p:nvSpPr>
        <p:spPr/>
        <p:txBody>
          <a:bodyPr lIns="0" tIns="0" rIns="0" bIns="0"/>
          <a:lstStyle>
            <a:lvl1pPr>
              <a:defRPr/>
            </a:lvl1pPr>
          </a:lstStyle>
          <a:p>
            <a:endParaRPr dirty="0"/>
          </a:p>
        </p:txBody>
      </p:sp>
      <p:sp>
        <p:nvSpPr>
          <p:cNvPr id="4" name="Holder 4"/>
          <p:cNvSpPr>
            <a:spLocks noGrp="1"/>
          </p:cNvSpPr>
          <p:nvPr>
            <p:ph type="ftr" sz="quarter" idx="5"/>
          </p:nvPr>
        </p:nvSpPr>
        <p:spPr>
          <a:xfrm>
            <a:off x="6835394" y="10511856"/>
            <a:ext cx="6433312" cy="230832"/>
          </a:xfrm>
        </p:spPr>
        <p:txBody>
          <a:bodyPr lIns="0" tIns="0" rIns="0" bIns="0"/>
          <a:lstStyle>
            <a:lvl1pPr algn="ctr">
              <a:defRPr>
                <a:solidFill>
                  <a:schemeClr val="tx1">
                    <a:tint val="75000"/>
                  </a:schemeClr>
                </a:solidFill>
              </a:defRPr>
            </a:lvl1pPr>
          </a:lstStyle>
          <a:p>
            <a:endParaRPr>
              <a:solidFill>
                <a:prstClr val="black">
                  <a:tint val="75000"/>
                </a:prstClr>
              </a:solidFill>
              <a:latin typeface="Calibri"/>
            </a:endParaRPr>
          </a:p>
        </p:txBody>
      </p:sp>
      <p:sp>
        <p:nvSpPr>
          <p:cNvPr id="5" name="Holder 5"/>
          <p:cNvSpPr>
            <a:spLocks noGrp="1"/>
          </p:cNvSpPr>
          <p:nvPr>
            <p:ph type="dt" sz="half" idx="6"/>
          </p:nvPr>
        </p:nvSpPr>
        <p:spPr>
          <a:xfrm>
            <a:off x="1005223" y="10511856"/>
            <a:ext cx="4623943" cy="230832"/>
          </a:xfrm>
        </p:spPr>
        <p:txBody>
          <a:bodyPr lIns="0" tIns="0" rIns="0" bIns="0"/>
          <a:lstStyle>
            <a:lvl1pPr algn="l">
              <a:defRPr>
                <a:solidFill>
                  <a:schemeClr val="tx1">
                    <a:tint val="75000"/>
                  </a:schemeClr>
                </a:solidFill>
              </a:defRPr>
            </a:lvl1pPr>
          </a:lstStyle>
          <a:p>
            <a:fld id="{1D8BD707-D9CF-40AE-B4C6-C98DA3205C09}" type="datetimeFigureOut">
              <a:rPr lang="en-US">
                <a:solidFill>
                  <a:prstClr val="black">
                    <a:tint val="75000"/>
                  </a:prstClr>
                </a:solidFill>
                <a:latin typeface="Calibri"/>
              </a:rPr>
              <a:pPr/>
              <a:t>05/06/2023</a:t>
            </a:fld>
            <a:endParaRPr lang="en-US">
              <a:solidFill>
                <a:prstClr val="black">
                  <a:tint val="75000"/>
                </a:prstClr>
              </a:solidFill>
              <a:latin typeface="Calibri"/>
            </a:endParaRPr>
          </a:p>
        </p:txBody>
      </p:sp>
      <p:sp>
        <p:nvSpPr>
          <p:cNvPr id="6" name="Holder 6"/>
          <p:cNvSpPr>
            <a:spLocks noGrp="1"/>
          </p:cNvSpPr>
          <p:nvPr>
            <p:ph type="sldNum" sz="quarter" idx="7"/>
          </p:nvPr>
        </p:nvSpPr>
        <p:spPr>
          <a:xfrm>
            <a:off x="14475003" y="777565"/>
            <a:ext cx="4623943" cy="230832"/>
          </a:xfrm>
        </p:spPr>
        <p:txBody>
          <a:bodyPr lIns="0" tIns="0" rIns="0" bIns="0"/>
          <a:lstStyle>
            <a:lvl1pPr algn="r">
              <a:defRPr>
                <a:solidFill>
                  <a:srgbClr val="333E47"/>
                </a:solidFill>
              </a:defRPr>
            </a:lvl1pPr>
          </a:lstStyle>
          <a:p>
            <a:fld id="{B6F15528-21DE-4FAA-801E-634DDDAF4B2B}" type="slidenum">
              <a:rPr lang="en-GB" smtClean="0">
                <a:latin typeface="Calibri"/>
              </a:rPr>
              <a:pPr/>
              <a:t>‹#›</a:t>
            </a:fld>
            <a:endParaRPr lang="en-GB">
              <a:latin typeface="Calibri"/>
            </a:endParaRPr>
          </a:p>
        </p:txBody>
      </p:sp>
    </p:spTree>
    <p:extLst>
      <p:ext uri="{BB962C8B-B14F-4D97-AF65-F5344CB8AC3E}">
        <p14:creationId xmlns:p14="http://schemas.microsoft.com/office/powerpoint/2010/main" val="233596810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1005205" y="519373"/>
            <a:ext cx="14351438" cy="1661281"/>
          </a:xfrm>
        </p:spPr>
        <p:txBody>
          <a:bodyPr lIns="0" tIns="0" rIns="0" bIns="0"/>
          <a:lstStyle>
            <a:lvl1pPr>
              <a:defRPr sz="10768" b="1" i="0">
                <a:solidFill>
                  <a:srgbClr val="333E47"/>
                </a:solidFill>
                <a:latin typeface="+mj-lt"/>
                <a:cs typeface="Calibri"/>
              </a:defRPr>
            </a:lvl1pPr>
          </a:lstStyle>
          <a:p>
            <a:endParaRPr dirty="0"/>
          </a:p>
        </p:txBody>
      </p:sp>
      <p:sp>
        <p:nvSpPr>
          <p:cNvPr id="3" name="Holder 3"/>
          <p:cNvSpPr>
            <a:spLocks noGrp="1"/>
          </p:cNvSpPr>
          <p:nvPr>
            <p:ph sz="half" idx="2"/>
          </p:nvPr>
        </p:nvSpPr>
        <p:spPr>
          <a:xfrm>
            <a:off x="1005207" y="2599944"/>
            <a:ext cx="8745284"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0353611" y="2599944"/>
            <a:ext cx="8745284" cy="27699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a:xfrm>
            <a:off x="6835394" y="10511856"/>
            <a:ext cx="6433312" cy="230832"/>
          </a:xfrm>
        </p:spPr>
        <p:txBody>
          <a:bodyPr lIns="0" tIns="0" rIns="0" bIns="0"/>
          <a:lstStyle>
            <a:lvl1pPr algn="ctr">
              <a:defRPr>
                <a:solidFill>
                  <a:schemeClr val="tx1">
                    <a:tint val="75000"/>
                  </a:schemeClr>
                </a:solidFill>
              </a:defRPr>
            </a:lvl1pPr>
          </a:lstStyle>
          <a:p>
            <a:endParaRPr>
              <a:solidFill>
                <a:prstClr val="black">
                  <a:tint val="75000"/>
                </a:prstClr>
              </a:solidFill>
              <a:latin typeface="Calibri"/>
            </a:endParaRPr>
          </a:p>
        </p:txBody>
      </p:sp>
      <p:sp>
        <p:nvSpPr>
          <p:cNvPr id="6" name="Holder 6"/>
          <p:cNvSpPr>
            <a:spLocks noGrp="1"/>
          </p:cNvSpPr>
          <p:nvPr>
            <p:ph type="dt" sz="half" idx="6"/>
          </p:nvPr>
        </p:nvSpPr>
        <p:spPr>
          <a:xfrm>
            <a:off x="1005223" y="10511856"/>
            <a:ext cx="4623943" cy="230832"/>
          </a:xfrm>
        </p:spPr>
        <p:txBody>
          <a:bodyPr lIns="0" tIns="0" rIns="0" bIns="0"/>
          <a:lstStyle>
            <a:lvl1pPr algn="l">
              <a:defRPr>
                <a:solidFill>
                  <a:schemeClr val="tx1">
                    <a:tint val="75000"/>
                  </a:schemeClr>
                </a:solidFill>
              </a:defRPr>
            </a:lvl1pPr>
          </a:lstStyle>
          <a:p>
            <a:fld id="{1D8BD707-D9CF-40AE-B4C6-C98DA3205C09}" type="datetimeFigureOut">
              <a:rPr lang="en-US">
                <a:solidFill>
                  <a:prstClr val="black">
                    <a:tint val="75000"/>
                  </a:prstClr>
                </a:solidFill>
                <a:latin typeface="Calibri"/>
              </a:rPr>
              <a:pPr/>
              <a:t>05/06/2023</a:t>
            </a:fld>
            <a:endParaRPr lang="en-US">
              <a:solidFill>
                <a:prstClr val="black">
                  <a:tint val="75000"/>
                </a:prstClr>
              </a:solidFill>
              <a:latin typeface="Calibri"/>
            </a:endParaRPr>
          </a:p>
        </p:txBody>
      </p:sp>
      <p:sp>
        <p:nvSpPr>
          <p:cNvPr id="7" name="Holder 7"/>
          <p:cNvSpPr>
            <a:spLocks noGrp="1"/>
          </p:cNvSpPr>
          <p:nvPr>
            <p:ph type="sldNum" sz="quarter" idx="7"/>
          </p:nvPr>
        </p:nvSpPr>
        <p:spPr>
          <a:xfrm>
            <a:off x="14475003" y="777565"/>
            <a:ext cx="4623943" cy="230832"/>
          </a:xfrm>
        </p:spPr>
        <p:txBody>
          <a:bodyPr lIns="0" tIns="0" rIns="0" bIns="0"/>
          <a:lstStyle>
            <a:lvl1pPr algn="r">
              <a:defRPr>
                <a:solidFill>
                  <a:srgbClr val="333E47"/>
                </a:solidFill>
              </a:defRPr>
            </a:lvl1pPr>
          </a:lstStyle>
          <a:p>
            <a:fld id="{B6F15528-21DE-4FAA-801E-634DDDAF4B2B}" type="slidenum">
              <a:rPr lang="en-GB" smtClean="0">
                <a:latin typeface="Calibri"/>
              </a:rPr>
              <a:pPr/>
              <a:t>‹#›</a:t>
            </a:fld>
            <a:endParaRPr lang="en-GB">
              <a:latin typeface="Calibri"/>
            </a:endParaRPr>
          </a:p>
        </p:txBody>
      </p:sp>
    </p:spTree>
    <p:extLst>
      <p:ext uri="{BB962C8B-B14F-4D97-AF65-F5344CB8AC3E}">
        <p14:creationId xmlns:p14="http://schemas.microsoft.com/office/powerpoint/2010/main" val="14986690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a:xfrm>
            <a:off x="1005205" y="519373"/>
            <a:ext cx="14351438" cy="1661281"/>
          </a:xfrm>
        </p:spPr>
        <p:txBody>
          <a:bodyPr lIns="0" tIns="0" rIns="0" bIns="0"/>
          <a:lstStyle>
            <a:lvl1pPr>
              <a:defRPr sz="10768" b="1" i="0">
                <a:solidFill>
                  <a:srgbClr val="333E47"/>
                </a:solidFill>
                <a:latin typeface="+mj-lt"/>
                <a:cs typeface="Calibri"/>
              </a:defRPr>
            </a:lvl1pPr>
          </a:lstStyle>
          <a:p>
            <a:endParaRPr dirty="0"/>
          </a:p>
        </p:txBody>
      </p:sp>
      <p:sp>
        <p:nvSpPr>
          <p:cNvPr id="3" name="Holder 3"/>
          <p:cNvSpPr>
            <a:spLocks noGrp="1"/>
          </p:cNvSpPr>
          <p:nvPr>
            <p:ph type="ftr" sz="quarter" idx="5"/>
          </p:nvPr>
        </p:nvSpPr>
        <p:spPr>
          <a:xfrm>
            <a:off x="6835394" y="10511856"/>
            <a:ext cx="6433312" cy="230832"/>
          </a:xfrm>
        </p:spPr>
        <p:txBody>
          <a:bodyPr lIns="0" tIns="0" rIns="0" bIns="0"/>
          <a:lstStyle>
            <a:lvl1pPr algn="ctr">
              <a:defRPr>
                <a:solidFill>
                  <a:schemeClr val="tx1">
                    <a:tint val="75000"/>
                  </a:schemeClr>
                </a:solidFill>
              </a:defRPr>
            </a:lvl1pPr>
          </a:lstStyle>
          <a:p>
            <a:endParaRPr>
              <a:solidFill>
                <a:prstClr val="black">
                  <a:tint val="75000"/>
                </a:prstClr>
              </a:solidFill>
              <a:latin typeface="Calibri"/>
            </a:endParaRPr>
          </a:p>
        </p:txBody>
      </p:sp>
      <p:sp>
        <p:nvSpPr>
          <p:cNvPr id="4" name="Holder 4"/>
          <p:cNvSpPr>
            <a:spLocks noGrp="1"/>
          </p:cNvSpPr>
          <p:nvPr>
            <p:ph type="dt" sz="half" idx="6"/>
          </p:nvPr>
        </p:nvSpPr>
        <p:spPr>
          <a:xfrm>
            <a:off x="1005223" y="10511856"/>
            <a:ext cx="4623943" cy="230832"/>
          </a:xfrm>
        </p:spPr>
        <p:txBody>
          <a:bodyPr lIns="0" tIns="0" rIns="0" bIns="0"/>
          <a:lstStyle>
            <a:lvl1pPr algn="l">
              <a:defRPr>
                <a:solidFill>
                  <a:schemeClr val="tx1">
                    <a:tint val="75000"/>
                  </a:schemeClr>
                </a:solidFill>
              </a:defRPr>
            </a:lvl1pPr>
          </a:lstStyle>
          <a:p>
            <a:fld id="{1D8BD707-D9CF-40AE-B4C6-C98DA3205C09}" type="datetimeFigureOut">
              <a:rPr lang="en-US">
                <a:solidFill>
                  <a:prstClr val="black">
                    <a:tint val="75000"/>
                  </a:prstClr>
                </a:solidFill>
                <a:latin typeface="Calibri"/>
              </a:rPr>
              <a:pPr/>
              <a:t>05/06/2023</a:t>
            </a:fld>
            <a:endParaRPr lang="en-US">
              <a:solidFill>
                <a:prstClr val="black">
                  <a:tint val="75000"/>
                </a:prstClr>
              </a:solidFill>
              <a:latin typeface="Calibri"/>
            </a:endParaRPr>
          </a:p>
        </p:txBody>
      </p:sp>
      <p:sp>
        <p:nvSpPr>
          <p:cNvPr id="5" name="Holder 5"/>
          <p:cNvSpPr>
            <a:spLocks noGrp="1"/>
          </p:cNvSpPr>
          <p:nvPr>
            <p:ph type="sldNum" sz="quarter" idx="7"/>
          </p:nvPr>
        </p:nvSpPr>
        <p:spPr>
          <a:xfrm>
            <a:off x="14475003" y="777565"/>
            <a:ext cx="4623943" cy="230832"/>
          </a:xfrm>
        </p:spPr>
        <p:txBody>
          <a:bodyPr lIns="0" tIns="0" rIns="0" bIns="0"/>
          <a:lstStyle>
            <a:lvl1pPr algn="r">
              <a:defRPr>
                <a:solidFill>
                  <a:srgbClr val="333E47"/>
                </a:solidFill>
              </a:defRPr>
            </a:lvl1pPr>
          </a:lstStyle>
          <a:p>
            <a:fld id="{B6F15528-21DE-4FAA-801E-634DDDAF4B2B}" type="slidenum">
              <a:rPr lang="en-GB" smtClean="0">
                <a:latin typeface="Calibri"/>
              </a:rPr>
              <a:pPr/>
              <a:t>‹#›</a:t>
            </a:fld>
            <a:endParaRPr lang="en-GB">
              <a:latin typeface="Calibri"/>
            </a:endParaRPr>
          </a:p>
        </p:txBody>
      </p:sp>
    </p:spTree>
    <p:extLst>
      <p:ext uri="{BB962C8B-B14F-4D97-AF65-F5344CB8AC3E}">
        <p14:creationId xmlns:p14="http://schemas.microsoft.com/office/powerpoint/2010/main" val="277001370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a:xfrm>
            <a:off x="6835394" y="10511856"/>
            <a:ext cx="6433312" cy="230832"/>
          </a:xfrm>
        </p:spPr>
        <p:txBody>
          <a:bodyPr lIns="0" tIns="0" rIns="0" bIns="0"/>
          <a:lstStyle>
            <a:lvl1pPr algn="ctr">
              <a:defRPr>
                <a:solidFill>
                  <a:schemeClr val="tx1">
                    <a:tint val="75000"/>
                  </a:schemeClr>
                </a:solidFill>
              </a:defRPr>
            </a:lvl1pPr>
          </a:lstStyle>
          <a:p>
            <a:endParaRPr>
              <a:solidFill>
                <a:prstClr val="black">
                  <a:tint val="75000"/>
                </a:prstClr>
              </a:solidFill>
              <a:latin typeface="Calibri"/>
            </a:endParaRPr>
          </a:p>
        </p:txBody>
      </p:sp>
      <p:sp>
        <p:nvSpPr>
          <p:cNvPr id="3" name="Holder 3"/>
          <p:cNvSpPr>
            <a:spLocks noGrp="1"/>
          </p:cNvSpPr>
          <p:nvPr>
            <p:ph type="dt" sz="half" idx="6"/>
          </p:nvPr>
        </p:nvSpPr>
        <p:spPr>
          <a:xfrm>
            <a:off x="1005223" y="10511856"/>
            <a:ext cx="4623943" cy="230832"/>
          </a:xfrm>
        </p:spPr>
        <p:txBody>
          <a:bodyPr lIns="0" tIns="0" rIns="0" bIns="0"/>
          <a:lstStyle>
            <a:lvl1pPr algn="l">
              <a:defRPr>
                <a:solidFill>
                  <a:schemeClr val="tx1">
                    <a:tint val="75000"/>
                  </a:schemeClr>
                </a:solidFill>
              </a:defRPr>
            </a:lvl1pPr>
          </a:lstStyle>
          <a:p>
            <a:fld id="{1D8BD707-D9CF-40AE-B4C6-C98DA3205C09}" type="datetimeFigureOut">
              <a:rPr lang="en-US">
                <a:solidFill>
                  <a:prstClr val="black">
                    <a:tint val="75000"/>
                  </a:prstClr>
                </a:solidFill>
                <a:latin typeface="Calibri"/>
              </a:rPr>
              <a:pPr/>
              <a:t>05/06/2023</a:t>
            </a:fld>
            <a:endParaRPr lang="en-US">
              <a:solidFill>
                <a:prstClr val="black">
                  <a:tint val="75000"/>
                </a:prstClr>
              </a:solidFill>
              <a:latin typeface="Calibri"/>
            </a:endParaRPr>
          </a:p>
        </p:txBody>
      </p:sp>
      <p:sp>
        <p:nvSpPr>
          <p:cNvPr id="4" name="Holder 4"/>
          <p:cNvSpPr>
            <a:spLocks noGrp="1"/>
          </p:cNvSpPr>
          <p:nvPr>
            <p:ph type="sldNum" sz="quarter" idx="7"/>
          </p:nvPr>
        </p:nvSpPr>
        <p:spPr>
          <a:xfrm>
            <a:off x="14475003" y="777565"/>
            <a:ext cx="4623943" cy="230832"/>
          </a:xfrm>
        </p:spPr>
        <p:txBody>
          <a:bodyPr lIns="0" tIns="0" rIns="0" bIns="0"/>
          <a:lstStyle>
            <a:lvl1pPr algn="r">
              <a:defRPr>
                <a:solidFill>
                  <a:srgbClr val="333E47"/>
                </a:solidFill>
              </a:defRPr>
            </a:lvl1pPr>
          </a:lstStyle>
          <a:p>
            <a:fld id="{B6F15528-21DE-4FAA-801E-634DDDAF4B2B}" type="slidenum">
              <a:rPr lang="en-GB" smtClean="0">
                <a:latin typeface="Calibri"/>
              </a:rPr>
              <a:pPr/>
              <a:t>‹#›</a:t>
            </a:fld>
            <a:endParaRPr lang="en-GB">
              <a:latin typeface="Calibri"/>
            </a:endParaRPr>
          </a:p>
        </p:txBody>
      </p:sp>
    </p:spTree>
    <p:extLst>
      <p:ext uri="{BB962C8B-B14F-4D97-AF65-F5344CB8AC3E}">
        <p14:creationId xmlns:p14="http://schemas.microsoft.com/office/powerpoint/2010/main" val="95934210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8" name="Date Placeholder 7"/>
          <p:cNvSpPr>
            <a:spLocks noGrp="1"/>
          </p:cNvSpPr>
          <p:nvPr>
            <p:ph type="dt" sz="half" idx="10"/>
          </p:nvPr>
        </p:nvSpPr>
        <p:spPr>
          <a:xfrm>
            <a:off x="1005223" y="10511909"/>
            <a:ext cx="4623943" cy="230832"/>
          </a:xfrm>
        </p:spPr>
        <p:txBody>
          <a:bodyPr/>
          <a:lstStyle/>
          <a:p>
            <a:fld id="{C4914445-1980-F848-8752-8D5CA78E5898}" type="datetimeFigureOut">
              <a:rPr lang="en-GB" smtClean="0">
                <a:solidFill>
                  <a:prstClr val="black">
                    <a:tint val="75000"/>
                  </a:prstClr>
                </a:solidFill>
                <a:latin typeface="Calibri"/>
              </a:rPr>
              <a:pPr/>
              <a:t>05/06/2023</a:t>
            </a:fld>
            <a:endParaRPr lang="en-GB">
              <a:solidFill>
                <a:prstClr val="black">
                  <a:tint val="75000"/>
                </a:prstClr>
              </a:solidFill>
              <a:latin typeface="Calibri"/>
            </a:endParaRPr>
          </a:p>
        </p:txBody>
      </p:sp>
      <p:sp>
        <p:nvSpPr>
          <p:cNvPr id="9" name="Footer Placeholder 8"/>
          <p:cNvSpPr>
            <a:spLocks noGrp="1"/>
          </p:cNvSpPr>
          <p:nvPr>
            <p:ph type="ftr" sz="quarter" idx="11"/>
          </p:nvPr>
        </p:nvSpPr>
        <p:spPr>
          <a:xfrm>
            <a:off x="6835394" y="10511909"/>
            <a:ext cx="6433312" cy="230832"/>
          </a:xfrm>
        </p:spPr>
        <p:txBody>
          <a:bodyPr/>
          <a:lstStyle/>
          <a:p>
            <a:endParaRPr lang="en-GB">
              <a:solidFill>
                <a:prstClr val="black">
                  <a:tint val="75000"/>
                </a:prstClr>
              </a:solidFill>
              <a:latin typeface="Calibri"/>
            </a:endParaRPr>
          </a:p>
        </p:txBody>
      </p:sp>
      <p:sp>
        <p:nvSpPr>
          <p:cNvPr id="10" name="Slide Number Placeholder 9"/>
          <p:cNvSpPr>
            <a:spLocks noGrp="1"/>
          </p:cNvSpPr>
          <p:nvPr>
            <p:ph type="sldNum" sz="quarter" idx="12"/>
          </p:nvPr>
        </p:nvSpPr>
        <p:spPr>
          <a:xfrm>
            <a:off x="14475003" y="777565"/>
            <a:ext cx="4623943" cy="230832"/>
          </a:xfrm>
        </p:spPr>
        <p:txBody>
          <a:bodyPr/>
          <a:lstStyle/>
          <a:p>
            <a:fld id="{1696D380-808C-2F41-977E-42B669A77557}" type="slidenum">
              <a:rPr lang="en-GB" smtClean="0">
                <a:latin typeface="Calibri"/>
              </a:rPr>
              <a:pPr/>
              <a:t>‹#›</a:t>
            </a:fld>
            <a:endParaRPr lang="en-GB">
              <a:latin typeface="Calibri"/>
            </a:endParaRPr>
          </a:p>
        </p:txBody>
      </p:sp>
      <p:sp>
        <p:nvSpPr>
          <p:cNvPr id="11" name="Holder 3"/>
          <p:cNvSpPr>
            <a:spLocks noGrp="1"/>
          </p:cNvSpPr>
          <p:nvPr>
            <p:ph type="body" idx="13" hasCustomPrompt="1"/>
          </p:nvPr>
        </p:nvSpPr>
        <p:spPr>
          <a:xfrm>
            <a:off x="991599" y="754500"/>
            <a:ext cx="16017183" cy="1325643"/>
          </a:xfrm>
        </p:spPr>
        <p:txBody>
          <a:bodyPr lIns="0" tIns="0" rIns="0" bIns="0"/>
          <a:lstStyle>
            <a:lvl1pPr>
              <a:lnSpc>
                <a:spcPct val="80000"/>
              </a:lnSpc>
              <a:defRPr sz="5274" b="1"/>
            </a:lvl1pPr>
            <a:lvl2pPr>
              <a:lnSpc>
                <a:spcPct val="80000"/>
              </a:lnSpc>
              <a:defRPr sz="5274">
                <a:solidFill>
                  <a:schemeClr val="accent6"/>
                </a:solidFill>
              </a:defRPr>
            </a:lvl2pPr>
          </a:lstStyle>
          <a:p>
            <a:pPr lvl="0"/>
            <a:r>
              <a:rPr lang="en-GB" noProof="0"/>
              <a:t>&lt;First Level style&gt; Main Heading</a:t>
            </a:r>
          </a:p>
          <a:p>
            <a:pPr lvl="1"/>
            <a:r>
              <a:rPr lang="en-GB" noProof="0"/>
              <a:t>&lt;Second Level style&gt; Subsequent headings</a:t>
            </a:r>
          </a:p>
        </p:txBody>
      </p:sp>
    </p:spTree>
    <p:extLst>
      <p:ext uri="{BB962C8B-B14F-4D97-AF65-F5344CB8AC3E}">
        <p14:creationId xmlns:p14="http://schemas.microsoft.com/office/powerpoint/2010/main" val="278522848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8" name="Date Placeholder 7"/>
          <p:cNvSpPr>
            <a:spLocks noGrp="1"/>
          </p:cNvSpPr>
          <p:nvPr>
            <p:ph type="dt" sz="half" idx="10"/>
          </p:nvPr>
        </p:nvSpPr>
        <p:spPr>
          <a:xfrm>
            <a:off x="1005223" y="10511909"/>
            <a:ext cx="4623943" cy="230832"/>
          </a:xfrm>
        </p:spPr>
        <p:txBody>
          <a:bodyPr/>
          <a:lstStyle/>
          <a:p>
            <a:fld id="{C4914445-1980-F848-8752-8D5CA78E5898}" type="datetimeFigureOut">
              <a:rPr lang="en-GB" smtClean="0">
                <a:solidFill>
                  <a:prstClr val="black">
                    <a:tint val="75000"/>
                  </a:prstClr>
                </a:solidFill>
                <a:latin typeface="Calibri"/>
              </a:rPr>
              <a:pPr/>
              <a:t>05/06/2023</a:t>
            </a:fld>
            <a:endParaRPr lang="en-GB">
              <a:solidFill>
                <a:prstClr val="black">
                  <a:tint val="75000"/>
                </a:prstClr>
              </a:solidFill>
              <a:latin typeface="Calibri"/>
            </a:endParaRPr>
          </a:p>
        </p:txBody>
      </p:sp>
      <p:sp>
        <p:nvSpPr>
          <p:cNvPr id="9" name="Footer Placeholder 8"/>
          <p:cNvSpPr>
            <a:spLocks noGrp="1"/>
          </p:cNvSpPr>
          <p:nvPr>
            <p:ph type="ftr" sz="quarter" idx="11"/>
          </p:nvPr>
        </p:nvSpPr>
        <p:spPr>
          <a:xfrm>
            <a:off x="6835394" y="10511909"/>
            <a:ext cx="6433312" cy="230832"/>
          </a:xfrm>
        </p:spPr>
        <p:txBody>
          <a:bodyPr/>
          <a:lstStyle/>
          <a:p>
            <a:endParaRPr lang="en-GB">
              <a:solidFill>
                <a:prstClr val="black">
                  <a:tint val="75000"/>
                </a:prstClr>
              </a:solidFill>
              <a:latin typeface="Calibri"/>
            </a:endParaRPr>
          </a:p>
        </p:txBody>
      </p:sp>
      <p:sp>
        <p:nvSpPr>
          <p:cNvPr id="10" name="Slide Number Placeholder 9"/>
          <p:cNvSpPr>
            <a:spLocks noGrp="1"/>
          </p:cNvSpPr>
          <p:nvPr>
            <p:ph type="sldNum" sz="quarter" idx="12"/>
          </p:nvPr>
        </p:nvSpPr>
        <p:spPr>
          <a:xfrm>
            <a:off x="14475003" y="777565"/>
            <a:ext cx="4623943" cy="230832"/>
          </a:xfrm>
        </p:spPr>
        <p:txBody>
          <a:bodyPr/>
          <a:lstStyle/>
          <a:p>
            <a:fld id="{1696D380-808C-2F41-977E-42B669A77557}" type="slidenum">
              <a:rPr lang="en-GB" smtClean="0">
                <a:latin typeface="Calibri"/>
              </a:rPr>
              <a:pPr/>
              <a:t>‹#›</a:t>
            </a:fld>
            <a:endParaRPr lang="en-GB">
              <a:latin typeface="Calibri"/>
            </a:endParaRPr>
          </a:p>
        </p:txBody>
      </p:sp>
      <p:sp>
        <p:nvSpPr>
          <p:cNvPr id="14" name="Content Placeholder 13"/>
          <p:cNvSpPr>
            <a:spLocks noGrp="1"/>
          </p:cNvSpPr>
          <p:nvPr>
            <p:ph sz="quarter" idx="13" hasCustomPrompt="1"/>
          </p:nvPr>
        </p:nvSpPr>
        <p:spPr>
          <a:xfrm>
            <a:off x="9312150" y="3188756"/>
            <a:ext cx="7665570" cy="1661993"/>
          </a:xfrm>
        </p:spPr>
        <p:txBody>
          <a:bodyPr vert="horz"/>
          <a:lstStyle/>
          <a:p>
            <a:pPr lvl="0"/>
            <a:r>
              <a:rPr lang="en-GB" noProof="0"/>
              <a:t>&lt;First Level style&gt; This should be used for main body</a:t>
            </a:r>
          </a:p>
          <a:p>
            <a:pPr lvl="1"/>
            <a:r>
              <a:rPr lang="en-GB" noProof="0"/>
              <a:t>&lt;Second Level style&gt; This should be used for pull-out quotes</a:t>
            </a:r>
          </a:p>
          <a:p>
            <a:pPr lvl="2"/>
            <a:r>
              <a:rPr lang="en-GB" noProof="0"/>
              <a:t>&lt;Third Level style&gt; for subsequent bullets</a:t>
            </a:r>
          </a:p>
          <a:p>
            <a:pPr lvl="3"/>
            <a:r>
              <a:rPr lang="en-GB" noProof="0"/>
              <a:t>&lt;Fourth Level style&gt;</a:t>
            </a:r>
          </a:p>
          <a:p>
            <a:pPr lvl="4"/>
            <a:r>
              <a:rPr lang="en-GB" noProof="0"/>
              <a:t>&lt;Fifth Level style&gt;</a:t>
            </a:r>
          </a:p>
          <a:p>
            <a:pPr lvl="5"/>
            <a:r>
              <a:rPr lang="en-GB" noProof="0"/>
              <a:t>&lt;Sixth Level style&gt;</a:t>
            </a:r>
          </a:p>
        </p:txBody>
      </p:sp>
      <p:sp>
        <p:nvSpPr>
          <p:cNvPr id="15" name="Content Placeholder 13"/>
          <p:cNvSpPr>
            <a:spLocks noGrp="1"/>
          </p:cNvSpPr>
          <p:nvPr>
            <p:ph sz="quarter" idx="14" hasCustomPrompt="1"/>
          </p:nvPr>
        </p:nvSpPr>
        <p:spPr>
          <a:xfrm>
            <a:off x="1002877" y="3188756"/>
            <a:ext cx="7736020" cy="1661993"/>
          </a:xfrm>
        </p:spPr>
        <p:txBody>
          <a:bodyPr vert="horz"/>
          <a:lstStyle/>
          <a:p>
            <a:pPr lvl="0"/>
            <a:r>
              <a:rPr lang="en-GB" noProof="0"/>
              <a:t>&lt;First Level style&gt; This should be used for main body</a:t>
            </a:r>
          </a:p>
          <a:p>
            <a:pPr lvl="1"/>
            <a:r>
              <a:rPr lang="en-GB" noProof="0"/>
              <a:t>&lt;Second Level style&gt; This should be used for pull-out quotes</a:t>
            </a:r>
          </a:p>
          <a:p>
            <a:pPr lvl="2"/>
            <a:r>
              <a:rPr lang="en-GB" noProof="0"/>
              <a:t>&lt;Third Level style&gt; for subsequent bullets</a:t>
            </a:r>
          </a:p>
          <a:p>
            <a:pPr lvl="3"/>
            <a:r>
              <a:rPr lang="en-GB" noProof="0"/>
              <a:t>&lt;Fourth Level style&gt;</a:t>
            </a:r>
          </a:p>
          <a:p>
            <a:pPr lvl="4"/>
            <a:r>
              <a:rPr lang="en-GB" noProof="0"/>
              <a:t>&lt;Fifth Level style&gt;</a:t>
            </a:r>
          </a:p>
          <a:p>
            <a:pPr lvl="5"/>
            <a:r>
              <a:rPr lang="en-GB" noProof="0"/>
              <a:t>&lt;Sixth Level style&gt;</a:t>
            </a:r>
          </a:p>
        </p:txBody>
      </p:sp>
      <p:sp>
        <p:nvSpPr>
          <p:cNvPr id="16" name="Holder 3"/>
          <p:cNvSpPr>
            <a:spLocks noGrp="1"/>
          </p:cNvSpPr>
          <p:nvPr>
            <p:ph type="body" idx="15" hasCustomPrompt="1"/>
          </p:nvPr>
        </p:nvSpPr>
        <p:spPr>
          <a:xfrm>
            <a:off x="991599" y="754500"/>
            <a:ext cx="16017183" cy="1325643"/>
          </a:xfrm>
        </p:spPr>
        <p:txBody>
          <a:bodyPr lIns="0" tIns="0" rIns="0" bIns="0"/>
          <a:lstStyle>
            <a:lvl1pPr>
              <a:lnSpc>
                <a:spcPct val="80000"/>
              </a:lnSpc>
              <a:defRPr sz="5274" b="1"/>
            </a:lvl1pPr>
            <a:lvl2pPr>
              <a:lnSpc>
                <a:spcPct val="80000"/>
              </a:lnSpc>
              <a:defRPr sz="5274">
                <a:solidFill>
                  <a:schemeClr val="accent6"/>
                </a:solidFill>
              </a:defRPr>
            </a:lvl2pPr>
          </a:lstStyle>
          <a:p>
            <a:pPr lvl="0"/>
            <a:r>
              <a:rPr lang="en-GB" noProof="0"/>
              <a:t>&lt;First Level style&gt; Main Heading</a:t>
            </a:r>
          </a:p>
          <a:p>
            <a:pPr lvl="1"/>
            <a:r>
              <a:rPr lang="en-GB" noProof="0"/>
              <a:t>&lt;Second Level style&gt; Subsequent headings</a:t>
            </a:r>
          </a:p>
        </p:txBody>
      </p:sp>
    </p:spTree>
    <p:extLst>
      <p:ext uri="{BB962C8B-B14F-4D97-AF65-F5344CB8AC3E}">
        <p14:creationId xmlns:p14="http://schemas.microsoft.com/office/powerpoint/2010/main" val="428048972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1" name="Shape 61"/>
          <p:cNvSpPr>
            <a:spLocks noGrp="1"/>
          </p:cNvSpPr>
          <p:nvPr>
            <p:ph type="body" sz="quarter" idx="13"/>
          </p:nvPr>
        </p:nvSpPr>
        <p:spPr>
          <a:xfrm>
            <a:off x="837684" y="1831513"/>
            <a:ext cx="18428758" cy="4"/>
          </a:xfrm>
          <a:prstGeom prst="line">
            <a:avLst/>
          </a:prstGeom>
          <a:ln w="38100" cap="rnd">
            <a:solidFill>
              <a:srgbClr val="747676"/>
            </a:solidFill>
            <a:custDash>
              <a:ds d="100000" sp="200000"/>
            </a:custDash>
            <a:round/>
          </a:ln>
        </p:spPr>
        <p:txBody>
          <a:bodyPr anchor="ctr">
            <a:noAutofit/>
          </a:bodyPr>
          <a:lstStyle>
            <a:lvl1pPr marL="0" indent="0" defTabSz="1004697">
              <a:spcBef>
                <a:spcPts val="0"/>
              </a:spcBef>
              <a:buSzTx/>
              <a:buFontTx/>
              <a:buNone/>
              <a:defRPr sz="1200">
                <a:solidFill>
                  <a:srgbClr val="000000"/>
                </a:solidFill>
                <a:latin typeface="Helvetica"/>
                <a:ea typeface="Helvetica"/>
                <a:cs typeface="Helvetica"/>
                <a:sym typeface="Helvetica"/>
              </a:defRPr>
            </a:lvl1pPr>
          </a:lstStyle>
          <a:p>
            <a:pPr marL="0" indent="0" defTabSz="457200">
              <a:spcBef>
                <a:spcPts val="0"/>
              </a:spcBef>
              <a:buSzTx/>
              <a:buFontTx/>
              <a:buNone/>
              <a:defRPr sz="1200">
                <a:solidFill>
                  <a:srgbClr val="000000"/>
                </a:solidFill>
                <a:latin typeface="Helvetica"/>
                <a:ea typeface="Helvetica"/>
                <a:cs typeface="Helvetica"/>
                <a:sym typeface="Helvetica"/>
              </a:defRPr>
            </a:pPr>
            <a:endParaRPr/>
          </a:p>
        </p:txBody>
      </p:sp>
      <p:sp>
        <p:nvSpPr>
          <p:cNvPr id="62" name="Shape 62"/>
          <p:cNvSpPr>
            <a:spLocks noGrp="1"/>
          </p:cNvSpPr>
          <p:nvPr>
            <p:ph type="title"/>
          </p:nvPr>
        </p:nvSpPr>
        <p:spPr>
          <a:prstGeom prst="rect">
            <a:avLst/>
          </a:prstGeom>
        </p:spPr>
        <p:txBody>
          <a:bodyPr/>
          <a:lstStyle>
            <a:lvl1pPr>
              <a:defRPr b="1">
                <a:latin typeface="BT Font"/>
                <a:ea typeface="BT Font"/>
                <a:cs typeface="BT Font"/>
                <a:sym typeface="BT Font"/>
              </a:defRPr>
            </a:lvl1pPr>
          </a:lstStyle>
          <a:p>
            <a:r>
              <a:t>Title Text</a:t>
            </a:r>
          </a:p>
        </p:txBody>
      </p:sp>
      <p:sp>
        <p:nvSpPr>
          <p:cNvPr id="63" name="Shape 63"/>
          <p:cNvSpPr>
            <a:spLocks noGrp="1"/>
          </p:cNvSpPr>
          <p:nvPr>
            <p:ph type="body" idx="1"/>
          </p:nvPr>
        </p:nvSpPr>
        <p:spPr>
          <a:xfrm>
            <a:off x="1005205" y="2600069"/>
            <a:ext cx="18093690" cy="1384995"/>
          </a:xfrm>
          <a:prstGeom prst="rect">
            <a:avLst/>
          </a:prstGeom>
        </p:spPr>
        <p:txBody>
          <a:bodyPr/>
          <a:lstStyle>
            <a:lvl1pPr>
              <a:defRPr>
                <a:latin typeface="BT Font"/>
                <a:ea typeface="BT Font"/>
                <a:cs typeface="BT Font"/>
                <a:sym typeface="BT Font"/>
              </a:defRPr>
            </a:lvl1pPr>
            <a:lvl2pPr>
              <a:defRPr>
                <a:latin typeface="BT Font"/>
                <a:ea typeface="BT Font"/>
                <a:cs typeface="BT Font"/>
                <a:sym typeface="BT Font"/>
              </a:defRPr>
            </a:lvl2pPr>
            <a:lvl3pPr>
              <a:defRPr>
                <a:latin typeface="BT Font"/>
                <a:ea typeface="BT Font"/>
                <a:cs typeface="BT Font"/>
                <a:sym typeface="BT Font"/>
              </a:defRPr>
            </a:lvl3pPr>
            <a:lvl4pPr>
              <a:defRPr>
                <a:latin typeface="BT Font"/>
                <a:ea typeface="BT Font"/>
                <a:cs typeface="BT Font"/>
                <a:sym typeface="BT Font"/>
              </a:defRPr>
            </a:lvl4pPr>
            <a:lvl5pPr>
              <a:defRPr>
                <a:latin typeface="BT Font"/>
                <a:ea typeface="BT Font"/>
                <a:cs typeface="BT Font"/>
                <a:sym typeface="BT Font"/>
              </a:defRPr>
            </a:lvl5pPr>
          </a:lstStyle>
          <a:p>
            <a:r>
              <a:t>Body Level One</a:t>
            </a:r>
          </a:p>
          <a:p>
            <a:pPr lvl="1"/>
            <a:r>
              <a:t>Body Level Two</a:t>
            </a:r>
          </a:p>
          <a:p>
            <a:pPr lvl="2"/>
            <a:r>
              <a:t>Body Level Three</a:t>
            </a:r>
          </a:p>
          <a:p>
            <a:pPr lvl="3"/>
            <a:r>
              <a:t>Body Level Four</a:t>
            </a:r>
          </a:p>
          <a:p>
            <a:pPr lvl="4"/>
            <a:r>
              <a:t>Body Level Five</a:t>
            </a:r>
          </a:p>
        </p:txBody>
      </p:sp>
      <p:sp>
        <p:nvSpPr>
          <p:cNvPr id="64" name="Shape 64"/>
          <p:cNvSpPr>
            <a:spLocks noGrp="1"/>
          </p:cNvSpPr>
          <p:nvPr>
            <p:ph type="sldNum" sz="quarter" idx="2"/>
          </p:nvPr>
        </p:nvSpPr>
        <p:spPr>
          <a:xfrm>
            <a:off x="14475003" y="777565"/>
            <a:ext cx="4623943" cy="230832"/>
          </a:xfrm>
          <a:prstGeom prst="rect">
            <a:avLst/>
          </a:prstGeom>
        </p:spPr>
        <p:txBody>
          <a:bodyPr/>
          <a:lstStyle/>
          <a:p>
            <a:fld id="{86CB4B4D-7CA3-9044-876B-883B54F8677D}" type="slidenum">
              <a:rPr>
                <a:latin typeface="Calibri"/>
              </a:rPr>
              <a:pPr/>
              <a:t>‹#›</a:t>
            </a:fld>
            <a:endParaRPr>
              <a:latin typeface="Calibri"/>
            </a:endParaRPr>
          </a:p>
        </p:txBody>
      </p:sp>
    </p:spTree>
    <p:extLst>
      <p:ext uri="{BB962C8B-B14F-4D97-AF65-F5344CB8AC3E}">
        <p14:creationId xmlns:p14="http://schemas.microsoft.com/office/powerpoint/2010/main" val="4252314078"/>
      </p:ext>
    </p:extLst>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tx">
  <p:cSld name="Cover">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3" name="Shape 13"/>
          <p:cNvSpPr>
            <a:spLocks noGrp="1"/>
          </p:cNvSpPr>
          <p:nvPr>
            <p:ph type="body" sz="quarter" idx="1"/>
          </p:nvPr>
        </p:nvSpPr>
        <p:spPr>
          <a:xfrm>
            <a:off x="1002837" y="712381"/>
            <a:ext cx="14493099" cy="1969900"/>
          </a:xfrm>
          <a:prstGeom prst="rect">
            <a:avLst/>
          </a:prstGeom>
        </p:spPr>
        <p:txBody>
          <a:bodyPr>
            <a:normAutofit/>
          </a:bodyPr>
          <a:lstStyle>
            <a:lvl1pPr>
              <a:lnSpc>
                <a:spcPct val="80000"/>
              </a:lnSpc>
              <a:spcBef>
                <a:spcPts val="0"/>
              </a:spcBef>
              <a:defRPr sz="5274" b="1">
                <a:solidFill>
                  <a:srgbClr val="FFCD00"/>
                </a:solidFill>
              </a:defRPr>
            </a:lvl1pPr>
            <a:lvl2pPr>
              <a:lnSpc>
                <a:spcPct val="80000"/>
              </a:lnSpc>
              <a:spcBef>
                <a:spcPts val="0"/>
              </a:spcBef>
              <a:defRPr sz="5274" b="1">
                <a:solidFill>
                  <a:srgbClr val="FFCD00"/>
                </a:solidFill>
              </a:defRPr>
            </a:lvl2pPr>
            <a:lvl3pPr marL="0" indent="0">
              <a:lnSpc>
                <a:spcPct val="80000"/>
              </a:lnSpc>
              <a:spcBef>
                <a:spcPts val="0"/>
              </a:spcBef>
              <a:buSzTx/>
              <a:buNone/>
              <a:defRPr sz="5274" b="1">
                <a:solidFill>
                  <a:srgbClr val="FFCD00"/>
                </a:solidFill>
              </a:defRPr>
            </a:lvl3pPr>
            <a:lvl4pPr marL="837687" indent="-591905">
              <a:lnSpc>
                <a:spcPct val="80000"/>
              </a:lnSpc>
              <a:spcBef>
                <a:spcPts val="0"/>
              </a:spcBef>
              <a:defRPr sz="5274" b="1">
                <a:solidFill>
                  <a:srgbClr val="FFCD00"/>
                </a:solidFill>
              </a:defRPr>
            </a:lvl4pPr>
            <a:lvl5pPr marL="1083389" indent="-591905">
              <a:lnSpc>
                <a:spcPct val="80000"/>
              </a:lnSpc>
              <a:spcBef>
                <a:spcPts val="0"/>
              </a:spcBef>
              <a:defRPr sz="5274"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14" name="Shape 14"/>
          <p:cNvSpPr>
            <a:spLocks noGrp="1"/>
          </p:cNvSpPr>
          <p:nvPr>
            <p:ph type="sldNum" sz="quarter" idx="2"/>
          </p:nvPr>
        </p:nvSpPr>
        <p:spPr>
          <a:xfrm>
            <a:off x="14072344" y="10476210"/>
            <a:ext cx="335655" cy="342402"/>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2906299624"/>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1005205" y="519373"/>
            <a:ext cx="14351438" cy="1661281"/>
          </a:xfrm>
        </p:spPr>
        <p:txBody>
          <a:bodyPr lIns="0" tIns="0" rIns="0" bIns="0"/>
          <a:lstStyle>
            <a:lvl1pPr>
              <a:defRPr sz="10800" b="1" i="0">
                <a:solidFill>
                  <a:srgbClr val="333E47"/>
                </a:solidFill>
                <a:latin typeface="+mj-lt"/>
                <a:cs typeface="Calibri"/>
              </a:defRPr>
            </a:lvl1pPr>
          </a:lstStyle>
          <a:p>
            <a:endParaRPr dirty="0"/>
          </a:p>
        </p:txBody>
      </p:sp>
      <p:sp>
        <p:nvSpPr>
          <p:cNvPr id="3" name="Holder 3"/>
          <p:cNvSpPr>
            <a:spLocks noGrp="1"/>
          </p:cNvSpPr>
          <p:nvPr>
            <p:ph sz="half" idx="2"/>
          </p:nvPr>
        </p:nvSpPr>
        <p:spPr>
          <a:xfrm>
            <a:off x="1005207" y="2599911"/>
            <a:ext cx="8745284"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0353611" y="2599911"/>
            <a:ext cx="8745284" cy="27699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a:xfrm>
            <a:off x="6835394" y="10511856"/>
            <a:ext cx="6433312" cy="236722"/>
          </a:xfrm>
        </p:spPr>
        <p:txBody>
          <a:bodyPr lIns="0" tIns="0" rIns="0" bIns="0"/>
          <a:lstStyle>
            <a:lvl1pPr algn="ctr">
              <a:defRPr>
                <a:solidFill>
                  <a:schemeClr val="tx1">
                    <a:tint val="75000"/>
                  </a:schemeClr>
                </a:solidFill>
              </a:defRPr>
            </a:lvl1pPr>
          </a:lstStyle>
          <a:p>
            <a:endParaRPr>
              <a:solidFill>
                <a:prstClr val="black">
                  <a:tint val="75000"/>
                </a:prstClr>
              </a:solidFill>
              <a:latin typeface="Calibri"/>
            </a:endParaRPr>
          </a:p>
        </p:txBody>
      </p:sp>
      <p:sp>
        <p:nvSpPr>
          <p:cNvPr id="6" name="Holder 6"/>
          <p:cNvSpPr>
            <a:spLocks noGrp="1"/>
          </p:cNvSpPr>
          <p:nvPr>
            <p:ph type="dt" sz="half" idx="6"/>
          </p:nvPr>
        </p:nvSpPr>
        <p:spPr>
          <a:xfrm>
            <a:off x="1005223" y="10511856"/>
            <a:ext cx="4623943" cy="236722"/>
          </a:xfrm>
        </p:spPr>
        <p:txBody>
          <a:bodyPr lIns="0" tIns="0" rIns="0" bIns="0"/>
          <a:lstStyle>
            <a:lvl1pPr algn="l">
              <a:defRPr>
                <a:solidFill>
                  <a:schemeClr val="tx1">
                    <a:tint val="75000"/>
                  </a:schemeClr>
                </a:solidFill>
              </a:defRPr>
            </a:lvl1pPr>
          </a:lstStyle>
          <a:p>
            <a:fld id="{1D8BD707-D9CF-40AE-B4C6-C98DA3205C09}" type="datetimeFigureOut">
              <a:rPr lang="en-US">
                <a:solidFill>
                  <a:prstClr val="black">
                    <a:tint val="75000"/>
                  </a:prstClr>
                </a:solidFill>
                <a:latin typeface="Calibri"/>
              </a:rPr>
              <a:pPr/>
              <a:t>05/06/2023</a:t>
            </a:fld>
            <a:endParaRPr lang="en-US">
              <a:solidFill>
                <a:prstClr val="black">
                  <a:tint val="75000"/>
                </a:prstClr>
              </a:solidFill>
              <a:latin typeface="Calibri"/>
            </a:endParaRPr>
          </a:p>
        </p:txBody>
      </p:sp>
      <p:sp>
        <p:nvSpPr>
          <p:cNvPr id="7" name="Holder 7"/>
          <p:cNvSpPr>
            <a:spLocks noGrp="1"/>
          </p:cNvSpPr>
          <p:nvPr>
            <p:ph type="sldNum" sz="quarter" idx="7"/>
          </p:nvPr>
        </p:nvSpPr>
        <p:spPr>
          <a:xfrm>
            <a:off x="14475003" y="777566"/>
            <a:ext cx="4623943" cy="236722"/>
          </a:xfrm>
        </p:spPr>
        <p:txBody>
          <a:bodyPr lIns="0" tIns="0" rIns="0" bIns="0"/>
          <a:lstStyle>
            <a:lvl1pPr algn="r">
              <a:defRPr>
                <a:solidFill>
                  <a:srgbClr val="333E47"/>
                </a:solidFill>
              </a:defRPr>
            </a:lvl1pPr>
          </a:lstStyle>
          <a:p>
            <a:fld id="{B6F15528-21DE-4FAA-801E-634DDDAF4B2B}" type="slidenum">
              <a:rPr lang="en-GB" smtClean="0">
                <a:latin typeface="Calibri"/>
              </a:rPr>
              <a:pPr/>
              <a:t>‹#›</a:t>
            </a:fld>
            <a:endParaRPr lang="en-GB">
              <a:latin typeface="Calibri"/>
            </a:endParaRPr>
          </a:p>
        </p:txBody>
      </p:sp>
    </p:spTree>
    <p:extLst>
      <p:ext uri="{BB962C8B-B14F-4D97-AF65-F5344CB8AC3E}">
        <p14:creationId xmlns:p14="http://schemas.microsoft.com/office/powerpoint/2010/main" val="286207927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Divider - Grey">
    <p:bg>
      <p:bgPr>
        <a:blipFill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9651907"/>
      </p:ext>
    </p:extLst>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Divider - Yellow">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9" name="Shape 29"/>
          <p:cNvSpPr>
            <a:spLocks noGrp="1"/>
          </p:cNvSpPr>
          <p:nvPr>
            <p:ph type="title"/>
          </p:nvPr>
        </p:nvSpPr>
        <p:spPr>
          <a:xfrm>
            <a:off x="991354" y="797640"/>
            <a:ext cx="15077604" cy="1641476"/>
          </a:xfrm>
          <a:prstGeom prst="rect">
            <a:avLst/>
          </a:prstGeom>
        </p:spPr>
        <p:txBody>
          <a:bodyPr>
            <a:normAutofit/>
          </a:bodyPr>
          <a:lstStyle>
            <a:lvl1pPr>
              <a:defRPr sz="12746" spc="-86"/>
            </a:lvl1pPr>
          </a:lstStyle>
          <a:p>
            <a:r>
              <a:t>Title Text</a:t>
            </a:r>
          </a:p>
        </p:txBody>
      </p:sp>
      <p:sp>
        <p:nvSpPr>
          <p:cNvPr id="30" name="Shape 30"/>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721490530"/>
      </p:ext>
    </p:extLst>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37" name="Shape 37"/>
          <p:cNvSpPr>
            <a:spLocks noGrp="1"/>
          </p:cNvSpPr>
          <p:nvPr>
            <p:ph type="body" sz="quarter" idx="1"/>
          </p:nvPr>
        </p:nvSpPr>
        <p:spPr>
          <a:xfrm>
            <a:off x="991356" y="754999"/>
            <a:ext cx="16017185" cy="1464632"/>
          </a:xfrm>
          <a:prstGeom prst="rect">
            <a:avLst/>
          </a:prstGeom>
        </p:spPr>
        <p:txBody>
          <a:bodyPr>
            <a:normAutofit/>
          </a:bodyPr>
          <a:lstStyle>
            <a:lvl1pPr>
              <a:lnSpc>
                <a:spcPct val="80000"/>
              </a:lnSpc>
              <a:defRPr sz="5274" b="1"/>
            </a:lvl1pPr>
            <a:lvl2pPr>
              <a:lnSpc>
                <a:spcPct val="80000"/>
              </a:lnSpc>
              <a:defRPr sz="5274" b="1"/>
            </a:lvl2pPr>
            <a:lvl3pPr marL="591905" indent="-591905">
              <a:lnSpc>
                <a:spcPct val="80000"/>
              </a:lnSpc>
              <a:defRPr sz="5274" b="1"/>
            </a:lvl3pPr>
            <a:lvl4pPr marL="837687" indent="-591905">
              <a:lnSpc>
                <a:spcPct val="80000"/>
              </a:lnSpc>
              <a:defRPr sz="5274" b="1"/>
            </a:lvl4pPr>
            <a:lvl5pPr marL="1083389" indent="-591905">
              <a:lnSpc>
                <a:spcPct val="80000"/>
              </a:lnSpc>
              <a:defRPr sz="5274" b="1"/>
            </a:lvl5pPr>
          </a:lstStyle>
          <a:p>
            <a:r>
              <a:t>Body Level One</a:t>
            </a:r>
          </a:p>
          <a:p>
            <a:pPr lvl="1"/>
            <a:r>
              <a:t>Body Level Two</a:t>
            </a:r>
          </a:p>
          <a:p>
            <a:pPr lvl="2"/>
            <a:r>
              <a:t>Body Level Three</a:t>
            </a:r>
          </a:p>
          <a:p>
            <a:pPr lvl="3"/>
            <a:r>
              <a:t>Body Level Four</a:t>
            </a:r>
          </a:p>
          <a:p>
            <a:pPr lvl="4"/>
            <a:r>
              <a:t>Body Level Five</a:t>
            </a:r>
          </a:p>
        </p:txBody>
      </p:sp>
      <p:sp>
        <p:nvSpPr>
          <p:cNvPr id="38" name="Shape 38"/>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653036211"/>
      </p:ext>
    </p:extLst>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type="tx">
  <p:cSld name="Contents Page">
    <p:spTree>
      <p:nvGrpSpPr>
        <p:cNvPr id="1" name=""/>
        <p:cNvGrpSpPr/>
        <p:nvPr/>
      </p:nvGrpSpPr>
      <p:grpSpPr>
        <a:xfrm>
          <a:off x="0" y="0"/>
          <a:ext cx="0" cy="0"/>
          <a:chOff x="0" y="0"/>
          <a:chExt cx="0" cy="0"/>
        </a:xfrm>
      </p:grpSpPr>
      <p:sp>
        <p:nvSpPr>
          <p:cNvPr id="45" name="Shape 45"/>
          <p:cNvSpPr>
            <a:spLocks noGrp="1"/>
          </p:cNvSpPr>
          <p:nvPr>
            <p:ph type="title"/>
          </p:nvPr>
        </p:nvSpPr>
        <p:spPr>
          <a:xfrm>
            <a:off x="991485" y="748248"/>
            <a:ext cx="18121403" cy="679674"/>
          </a:xfrm>
          <a:prstGeom prst="rect">
            <a:avLst/>
          </a:prstGeom>
        </p:spPr>
        <p:txBody>
          <a:bodyPr>
            <a:normAutofit/>
          </a:bodyPr>
          <a:lstStyle>
            <a:lvl1pPr>
              <a:defRPr sz="5274"/>
            </a:lvl1pPr>
          </a:lstStyle>
          <a:p>
            <a:r>
              <a:t>Title Text</a:t>
            </a:r>
          </a:p>
        </p:txBody>
      </p:sp>
      <p:sp>
        <p:nvSpPr>
          <p:cNvPr id="46" name="Shape 46"/>
          <p:cNvSpPr>
            <a:spLocks noGrp="1"/>
          </p:cNvSpPr>
          <p:nvPr>
            <p:ph type="body" sz="half" idx="1"/>
          </p:nvPr>
        </p:nvSpPr>
        <p:spPr>
          <a:xfrm>
            <a:off x="1030778" y="3190761"/>
            <a:ext cx="16017183" cy="3588930"/>
          </a:xfrm>
          <a:prstGeom prst="rect">
            <a:avLst/>
          </a:prstGeom>
        </p:spPr>
        <p:txBody>
          <a:bodyPr>
            <a:normAutofit/>
          </a:bodyPr>
          <a:lstStyle>
            <a:lvl1pPr>
              <a:tabLst>
                <a:tab pos="14379212" algn="r"/>
              </a:tabLst>
              <a:defRPr sz="2637" b="1"/>
            </a:lvl1pPr>
            <a:lvl2pPr>
              <a:tabLst>
                <a:tab pos="14379212" algn="r"/>
              </a:tabLst>
              <a:defRPr sz="2637" b="1"/>
            </a:lvl2pPr>
            <a:lvl3pPr>
              <a:tabLst>
                <a:tab pos="14379212" algn="r"/>
              </a:tabLst>
              <a:defRPr sz="2637" b="1"/>
            </a:lvl3pPr>
            <a:lvl4pPr>
              <a:tabLst>
                <a:tab pos="14379212" algn="r"/>
              </a:tabLst>
              <a:defRPr sz="2637" b="1"/>
            </a:lvl4pPr>
            <a:lvl5pPr>
              <a:tabLst>
                <a:tab pos="14379212" algn="r"/>
              </a:tabLst>
              <a:defRPr sz="2637" b="1"/>
            </a:lvl5pPr>
          </a:lstStyle>
          <a:p>
            <a:r>
              <a:t>Body Level One</a:t>
            </a:r>
          </a:p>
          <a:p>
            <a:pPr lvl="1"/>
            <a:r>
              <a:t>Body Level Two</a:t>
            </a:r>
          </a:p>
          <a:p>
            <a:pPr lvl="2"/>
            <a:r>
              <a:t>Body Level Three</a:t>
            </a:r>
          </a:p>
          <a:p>
            <a:pPr lvl="3"/>
            <a:r>
              <a:t>Body Level Four</a:t>
            </a:r>
          </a:p>
          <a:p>
            <a:pPr lvl="4"/>
            <a:r>
              <a:t>Body Level Five</a:t>
            </a:r>
          </a:p>
        </p:txBody>
      </p:sp>
      <p:sp>
        <p:nvSpPr>
          <p:cNvPr id="47" name="Shape 47"/>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4076082017"/>
      </p:ext>
    </p:extLst>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54" name="Shape 54"/>
          <p:cNvSpPr>
            <a:spLocks noGrp="1"/>
          </p:cNvSpPr>
          <p:nvPr>
            <p:ph type="body" sz="quarter" idx="1"/>
          </p:nvPr>
        </p:nvSpPr>
        <p:spPr>
          <a:xfrm>
            <a:off x="9311958" y="3190684"/>
            <a:ext cx="7665572" cy="3216906"/>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55" name="Shape 55"/>
          <p:cNvSpPr>
            <a:spLocks noGrp="1"/>
          </p:cNvSpPr>
          <p:nvPr>
            <p:ph type="body" sz="quarter" idx="13"/>
          </p:nvPr>
        </p:nvSpPr>
        <p:spPr>
          <a:xfrm>
            <a:off x="991414" y="754999"/>
            <a:ext cx="16017183" cy="1464632"/>
          </a:xfrm>
          <a:prstGeom prst="rect">
            <a:avLst/>
          </a:prstGeom>
        </p:spPr>
        <p:txBody>
          <a:bodyPr>
            <a:normAutofit/>
          </a:bodyPr>
          <a:lstStyle/>
          <a:p>
            <a:pPr>
              <a:lnSpc>
                <a:spcPct val="80000"/>
              </a:lnSpc>
              <a:defRPr sz="5300" b="1"/>
            </a:pPr>
            <a:endParaRPr/>
          </a:p>
        </p:txBody>
      </p:sp>
      <p:sp>
        <p:nvSpPr>
          <p:cNvPr id="56" name="Shape 56"/>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623217884"/>
      </p:ext>
    </p:extLst>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3" name="Shape 63"/>
          <p:cNvSpPr>
            <a:spLocks noGrp="1"/>
          </p:cNvSpPr>
          <p:nvPr>
            <p:ph type="body" sz="quarter" idx="1"/>
          </p:nvPr>
        </p:nvSpPr>
        <p:spPr>
          <a:xfrm>
            <a:off x="991356" y="754999"/>
            <a:ext cx="16017185" cy="1464632"/>
          </a:xfrm>
          <a:prstGeom prst="rect">
            <a:avLst/>
          </a:prstGeom>
        </p:spPr>
        <p:txBody>
          <a:bodyPr>
            <a:normAutofit/>
          </a:bodyPr>
          <a:lstStyle>
            <a:lvl1pPr>
              <a:lnSpc>
                <a:spcPct val="80000"/>
              </a:lnSpc>
              <a:defRPr sz="5274" b="1"/>
            </a:lvl1pPr>
            <a:lvl2pPr>
              <a:lnSpc>
                <a:spcPct val="80000"/>
              </a:lnSpc>
              <a:defRPr sz="5274" b="1"/>
            </a:lvl2pPr>
            <a:lvl3pPr marL="591905" indent="-591905">
              <a:lnSpc>
                <a:spcPct val="80000"/>
              </a:lnSpc>
              <a:defRPr sz="5274" b="1"/>
            </a:lvl3pPr>
            <a:lvl4pPr marL="837687" indent="-591905">
              <a:lnSpc>
                <a:spcPct val="80000"/>
              </a:lnSpc>
              <a:defRPr sz="5274" b="1"/>
            </a:lvl4pPr>
            <a:lvl5pPr marL="1083389" indent="-591905">
              <a:lnSpc>
                <a:spcPct val="80000"/>
              </a:lnSpc>
              <a:defRPr sz="5274" b="1"/>
            </a:lvl5pPr>
          </a:lstStyle>
          <a:p>
            <a:r>
              <a:t>Body Level One</a:t>
            </a:r>
          </a:p>
          <a:p>
            <a:pPr lvl="1"/>
            <a:r>
              <a:t>Body Level Two</a:t>
            </a:r>
          </a:p>
          <a:p>
            <a:pPr lvl="2"/>
            <a:r>
              <a:t>Body Level Three</a:t>
            </a:r>
          </a:p>
          <a:p>
            <a:pPr lvl="3"/>
            <a:r>
              <a:t>Body Level Four</a:t>
            </a:r>
          </a:p>
          <a:p>
            <a:pPr lvl="4"/>
            <a:r>
              <a:t>Body Level Five</a:t>
            </a:r>
          </a:p>
        </p:txBody>
      </p:sp>
      <p:sp>
        <p:nvSpPr>
          <p:cNvPr id="64" name="Shape 64"/>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850633517"/>
      </p:ext>
    </p:extLst>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type="tx">
  <p:cSld name="Signoff">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72" name="Shape 72"/>
          <p:cNvSpPr>
            <a:spLocks noGrp="1"/>
          </p:cNvSpPr>
          <p:nvPr>
            <p:ph type="body" sz="quarter" idx="1"/>
          </p:nvPr>
        </p:nvSpPr>
        <p:spPr>
          <a:xfrm>
            <a:off x="1002837" y="712381"/>
            <a:ext cx="14493099" cy="1969900"/>
          </a:xfrm>
          <a:prstGeom prst="rect">
            <a:avLst/>
          </a:prstGeom>
        </p:spPr>
        <p:txBody>
          <a:bodyPr>
            <a:normAutofit/>
          </a:bodyPr>
          <a:lstStyle>
            <a:lvl1pPr>
              <a:lnSpc>
                <a:spcPct val="80000"/>
              </a:lnSpc>
              <a:spcBef>
                <a:spcPts val="0"/>
              </a:spcBef>
              <a:defRPr sz="5274" b="1">
                <a:solidFill>
                  <a:srgbClr val="FFCD00"/>
                </a:solidFill>
              </a:defRPr>
            </a:lvl1pPr>
            <a:lvl2pPr>
              <a:lnSpc>
                <a:spcPct val="80000"/>
              </a:lnSpc>
              <a:spcBef>
                <a:spcPts val="0"/>
              </a:spcBef>
              <a:defRPr sz="5274" b="1">
                <a:solidFill>
                  <a:srgbClr val="FFCD00"/>
                </a:solidFill>
              </a:defRPr>
            </a:lvl2pPr>
            <a:lvl3pPr marL="0" indent="0">
              <a:lnSpc>
                <a:spcPct val="80000"/>
              </a:lnSpc>
              <a:spcBef>
                <a:spcPts val="0"/>
              </a:spcBef>
              <a:buSzTx/>
              <a:buNone/>
              <a:defRPr sz="5274" b="1">
                <a:solidFill>
                  <a:srgbClr val="FFCD00"/>
                </a:solidFill>
              </a:defRPr>
            </a:lvl3pPr>
            <a:lvl4pPr marL="837687" indent="-591905">
              <a:lnSpc>
                <a:spcPct val="80000"/>
              </a:lnSpc>
              <a:spcBef>
                <a:spcPts val="0"/>
              </a:spcBef>
              <a:defRPr sz="5274" b="1">
                <a:solidFill>
                  <a:srgbClr val="FFCD00"/>
                </a:solidFill>
              </a:defRPr>
            </a:lvl4pPr>
            <a:lvl5pPr marL="1083389" indent="-591905">
              <a:lnSpc>
                <a:spcPct val="80000"/>
              </a:lnSpc>
              <a:spcBef>
                <a:spcPts val="0"/>
              </a:spcBef>
              <a:defRPr sz="5274"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73" name="Shape 73"/>
          <p:cNvSpPr>
            <a:spLocks noGrp="1"/>
          </p:cNvSpPr>
          <p:nvPr>
            <p:ph type="sldNum" sz="quarter" idx="2"/>
          </p:nvPr>
        </p:nvSpPr>
        <p:spPr>
          <a:xfrm>
            <a:off x="14072344" y="10476210"/>
            <a:ext cx="335655" cy="342402"/>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069619482"/>
      </p:ext>
    </p:extLst>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type="tx">
  <p:cSld name="Title Slide">
    <p:spTree>
      <p:nvGrpSpPr>
        <p:cNvPr id="1" name=""/>
        <p:cNvGrpSpPr/>
        <p:nvPr/>
      </p:nvGrpSpPr>
      <p:grpSpPr>
        <a:xfrm>
          <a:off x="0" y="0"/>
          <a:ext cx="0" cy="0"/>
          <a:chOff x="0" y="0"/>
          <a:chExt cx="0" cy="0"/>
        </a:xfrm>
      </p:grpSpPr>
      <p:sp>
        <p:nvSpPr>
          <p:cNvPr id="87" name="Shape 87"/>
          <p:cNvSpPr>
            <a:spLocks noGrp="1"/>
          </p:cNvSpPr>
          <p:nvPr>
            <p:ph type="title"/>
          </p:nvPr>
        </p:nvSpPr>
        <p:spPr>
          <a:xfrm>
            <a:off x="5231303" y="3819070"/>
            <a:ext cx="9641582" cy="1631216"/>
          </a:xfrm>
          <a:prstGeom prst="rect">
            <a:avLst/>
          </a:prstGeom>
        </p:spPr>
        <p:txBody>
          <a:bodyPr>
            <a:normAutofit/>
          </a:bodyPr>
          <a:lstStyle>
            <a:lvl1pPr algn="ctr">
              <a:lnSpc>
                <a:spcPct val="100000"/>
              </a:lnSpc>
              <a:defRPr sz="10548">
                <a:solidFill>
                  <a:srgbClr val="333E47"/>
                </a:solidFill>
              </a:defRPr>
            </a:lvl1pPr>
          </a:lstStyle>
          <a:p>
            <a:r>
              <a:t>Title Text</a:t>
            </a:r>
          </a:p>
        </p:txBody>
      </p:sp>
      <p:sp>
        <p:nvSpPr>
          <p:cNvPr id="88" name="Shape 88"/>
          <p:cNvSpPr>
            <a:spLocks noGrp="1"/>
          </p:cNvSpPr>
          <p:nvPr>
            <p:ph type="body" sz="quarter" idx="1"/>
          </p:nvPr>
        </p:nvSpPr>
        <p:spPr>
          <a:xfrm>
            <a:off x="6286834" y="5915185"/>
            <a:ext cx="7530692" cy="754054"/>
          </a:xfrm>
          <a:prstGeom prst="rect">
            <a:avLst/>
          </a:prstGeom>
        </p:spPr>
        <p:txBody>
          <a:bodyPr>
            <a:normAutofit/>
          </a:bodyPr>
          <a:lstStyle>
            <a:lvl1pPr algn="ctr">
              <a:spcBef>
                <a:spcPts val="0"/>
              </a:spcBef>
              <a:defRPr sz="4835">
                <a:solidFill>
                  <a:srgbClr val="333E47"/>
                </a:solidFill>
              </a:defRPr>
            </a:lvl1pPr>
            <a:lvl2pPr indent="453419" algn="ctr">
              <a:spcBef>
                <a:spcPts val="0"/>
              </a:spcBef>
              <a:defRPr sz="4835">
                <a:solidFill>
                  <a:srgbClr val="333E47"/>
                </a:solidFill>
              </a:defRPr>
            </a:lvl2pPr>
            <a:lvl3pPr marL="0" indent="906842" algn="ctr">
              <a:spcBef>
                <a:spcPts val="0"/>
              </a:spcBef>
              <a:buSzTx/>
              <a:buNone/>
              <a:defRPr sz="4835">
                <a:solidFill>
                  <a:srgbClr val="333E47"/>
                </a:solidFill>
              </a:defRPr>
            </a:lvl3pPr>
            <a:lvl4pPr marL="0" indent="1360263" algn="ctr">
              <a:spcBef>
                <a:spcPts val="0"/>
              </a:spcBef>
              <a:buSzTx/>
              <a:buNone/>
              <a:defRPr sz="4835">
                <a:solidFill>
                  <a:srgbClr val="333E47"/>
                </a:solidFill>
              </a:defRPr>
            </a:lvl4pPr>
            <a:lvl5pPr marL="0" indent="1813586" algn="ctr">
              <a:spcBef>
                <a:spcPts val="0"/>
              </a:spcBef>
              <a:buSzTx/>
              <a:buNone/>
              <a:defRPr sz="4835">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89" name="Shape 89"/>
          <p:cNvSpPr>
            <a:spLocks noGrp="1"/>
          </p:cNvSpPr>
          <p:nvPr>
            <p:ph type="sldNum" sz="quarter" idx="2"/>
          </p:nvPr>
        </p:nvSpPr>
        <p:spPr>
          <a:xfrm>
            <a:off x="18866950"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129750577"/>
      </p:ext>
    </p:extLst>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type="tx">
  <p:cSld name="1_Title and Content">
    <p:spTree>
      <p:nvGrpSpPr>
        <p:cNvPr id="1" name=""/>
        <p:cNvGrpSpPr/>
        <p:nvPr/>
      </p:nvGrpSpPr>
      <p:grpSpPr>
        <a:xfrm>
          <a:off x="0" y="0"/>
          <a:ext cx="0" cy="0"/>
          <a:chOff x="0" y="0"/>
          <a:chExt cx="0" cy="0"/>
        </a:xfrm>
      </p:grpSpPr>
      <p:sp>
        <p:nvSpPr>
          <p:cNvPr id="96" name="Shape 96"/>
          <p:cNvSpPr>
            <a:spLocks noGrp="1"/>
          </p:cNvSpPr>
          <p:nvPr>
            <p:ph type="title"/>
          </p:nvPr>
        </p:nvSpPr>
        <p:spPr>
          <a:xfrm>
            <a:off x="1005284" y="519482"/>
            <a:ext cx="14351438" cy="1631216"/>
          </a:xfrm>
          <a:prstGeom prst="rect">
            <a:avLst/>
          </a:prstGeom>
        </p:spPr>
        <p:txBody>
          <a:bodyPr>
            <a:normAutofit/>
          </a:bodyPr>
          <a:lstStyle>
            <a:lvl1pPr>
              <a:lnSpc>
                <a:spcPct val="100000"/>
              </a:lnSpc>
              <a:defRPr sz="10548">
                <a:solidFill>
                  <a:srgbClr val="333E47"/>
                </a:solidFill>
              </a:defRPr>
            </a:lvl1pPr>
          </a:lstStyle>
          <a:p>
            <a:r>
              <a:t>Title Text</a:t>
            </a:r>
          </a:p>
        </p:txBody>
      </p:sp>
      <p:sp>
        <p:nvSpPr>
          <p:cNvPr id="97" name="Shape 97"/>
          <p:cNvSpPr>
            <a:spLocks noGrp="1"/>
          </p:cNvSpPr>
          <p:nvPr>
            <p:ph type="body" sz="quarter" idx="1"/>
          </p:nvPr>
        </p:nvSpPr>
        <p:spPr>
          <a:xfrm>
            <a:off x="1005205" y="2601247"/>
            <a:ext cx="18093690" cy="277001"/>
          </a:xfrm>
          <a:prstGeom prst="rect">
            <a:avLst/>
          </a:prstGeom>
        </p:spPr>
        <p:txBody>
          <a:bodyPr>
            <a:normAutofit/>
          </a:bodyPr>
          <a:lstStyle>
            <a:lvl1pPr>
              <a:spcBef>
                <a:spcPts val="0"/>
              </a:spcBef>
              <a:defRPr sz="1758">
                <a:solidFill>
                  <a:srgbClr val="000000"/>
                </a:solidFill>
              </a:defRPr>
            </a:lvl1pPr>
            <a:lvl2pPr indent="453419">
              <a:spcBef>
                <a:spcPts val="0"/>
              </a:spcBef>
              <a:defRPr sz="1758">
                <a:solidFill>
                  <a:srgbClr val="000000"/>
                </a:solidFill>
              </a:defRPr>
            </a:lvl2pPr>
            <a:lvl3pPr marL="0" indent="906842">
              <a:spcBef>
                <a:spcPts val="0"/>
              </a:spcBef>
              <a:buSzTx/>
              <a:buNone/>
              <a:defRPr sz="1758">
                <a:solidFill>
                  <a:srgbClr val="000000"/>
                </a:solidFill>
              </a:defRPr>
            </a:lvl3pPr>
            <a:lvl4pPr marL="0" indent="1360263">
              <a:spcBef>
                <a:spcPts val="0"/>
              </a:spcBef>
              <a:buSzTx/>
              <a:buNone/>
              <a:defRPr sz="1758">
                <a:solidFill>
                  <a:srgbClr val="000000"/>
                </a:solidFill>
              </a:defRPr>
            </a:lvl4pPr>
            <a:lvl5pPr marL="0" indent="1813586">
              <a:spcBef>
                <a:spcPts val="0"/>
              </a:spcBef>
              <a:buSzTx/>
              <a:buNone/>
              <a:defRPr sz="1758">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98" name="Shape 98"/>
          <p:cNvSpPr>
            <a:spLocks noGrp="1"/>
          </p:cNvSpPr>
          <p:nvPr>
            <p:ph type="sldNum" sz="quarter" idx="2"/>
          </p:nvPr>
        </p:nvSpPr>
        <p:spPr>
          <a:xfrm>
            <a:off x="18866950"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434814614"/>
      </p:ext>
    </p:extLst>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type="tx">
  <p:cSld name="1_Two Content">
    <p:spTree>
      <p:nvGrpSpPr>
        <p:cNvPr id="1" name=""/>
        <p:cNvGrpSpPr/>
        <p:nvPr/>
      </p:nvGrpSpPr>
      <p:grpSpPr>
        <a:xfrm>
          <a:off x="0" y="0"/>
          <a:ext cx="0" cy="0"/>
          <a:chOff x="0" y="0"/>
          <a:chExt cx="0" cy="0"/>
        </a:xfrm>
      </p:grpSpPr>
      <p:sp>
        <p:nvSpPr>
          <p:cNvPr id="105" name="Shape 105"/>
          <p:cNvSpPr>
            <a:spLocks noGrp="1"/>
          </p:cNvSpPr>
          <p:nvPr>
            <p:ph type="title"/>
          </p:nvPr>
        </p:nvSpPr>
        <p:spPr>
          <a:xfrm>
            <a:off x="1005284" y="519482"/>
            <a:ext cx="14351438" cy="1631216"/>
          </a:xfrm>
          <a:prstGeom prst="rect">
            <a:avLst/>
          </a:prstGeom>
        </p:spPr>
        <p:txBody>
          <a:bodyPr>
            <a:normAutofit/>
          </a:bodyPr>
          <a:lstStyle>
            <a:lvl1pPr>
              <a:lnSpc>
                <a:spcPct val="100000"/>
              </a:lnSpc>
              <a:defRPr sz="10548">
                <a:solidFill>
                  <a:srgbClr val="333E47"/>
                </a:solidFill>
              </a:defRPr>
            </a:lvl1pPr>
          </a:lstStyle>
          <a:p>
            <a:r>
              <a:t>Title Text</a:t>
            </a:r>
          </a:p>
        </p:txBody>
      </p:sp>
      <p:sp>
        <p:nvSpPr>
          <p:cNvPr id="106" name="Shape 106"/>
          <p:cNvSpPr>
            <a:spLocks noGrp="1"/>
          </p:cNvSpPr>
          <p:nvPr>
            <p:ph type="body" sz="quarter" idx="1"/>
          </p:nvPr>
        </p:nvSpPr>
        <p:spPr>
          <a:xfrm>
            <a:off x="1005243" y="2601247"/>
            <a:ext cx="8745286" cy="277001"/>
          </a:xfrm>
          <a:prstGeom prst="rect">
            <a:avLst/>
          </a:prstGeom>
        </p:spPr>
        <p:txBody>
          <a:bodyPr>
            <a:normAutofit/>
          </a:bodyPr>
          <a:lstStyle>
            <a:lvl1pPr>
              <a:spcBef>
                <a:spcPts val="0"/>
              </a:spcBef>
              <a:defRPr sz="1758">
                <a:solidFill>
                  <a:srgbClr val="000000"/>
                </a:solidFill>
              </a:defRPr>
            </a:lvl1pPr>
            <a:lvl2pPr indent="453419">
              <a:spcBef>
                <a:spcPts val="0"/>
              </a:spcBef>
              <a:defRPr sz="1758">
                <a:solidFill>
                  <a:srgbClr val="000000"/>
                </a:solidFill>
              </a:defRPr>
            </a:lvl2pPr>
            <a:lvl3pPr marL="0" indent="906842">
              <a:spcBef>
                <a:spcPts val="0"/>
              </a:spcBef>
              <a:buSzTx/>
              <a:buNone/>
              <a:defRPr sz="1758">
                <a:solidFill>
                  <a:srgbClr val="000000"/>
                </a:solidFill>
              </a:defRPr>
            </a:lvl3pPr>
            <a:lvl4pPr marL="0" indent="1360263">
              <a:spcBef>
                <a:spcPts val="0"/>
              </a:spcBef>
              <a:buSzTx/>
              <a:buNone/>
              <a:defRPr sz="1758">
                <a:solidFill>
                  <a:srgbClr val="000000"/>
                </a:solidFill>
              </a:defRPr>
            </a:lvl4pPr>
            <a:lvl5pPr marL="0" indent="1813586">
              <a:spcBef>
                <a:spcPts val="0"/>
              </a:spcBef>
              <a:buSzTx/>
              <a:buNone/>
              <a:defRPr sz="1758">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07" name="Shape 107"/>
          <p:cNvSpPr>
            <a:spLocks noGrp="1"/>
          </p:cNvSpPr>
          <p:nvPr>
            <p:ph type="sldNum" sz="quarter" idx="2"/>
          </p:nvPr>
        </p:nvSpPr>
        <p:spPr>
          <a:xfrm>
            <a:off x="18866950"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148470396"/>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a:xfrm>
            <a:off x="1005205" y="519373"/>
            <a:ext cx="14351438" cy="1661281"/>
          </a:xfrm>
        </p:spPr>
        <p:txBody>
          <a:bodyPr lIns="0" tIns="0" rIns="0" bIns="0"/>
          <a:lstStyle>
            <a:lvl1pPr>
              <a:defRPr sz="10800" b="1" i="0">
                <a:solidFill>
                  <a:srgbClr val="333E47"/>
                </a:solidFill>
                <a:latin typeface="+mj-lt"/>
                <a:cs typeface="Calibri"/>
              </a:defRPr>
            </a:lvl1pPr>
          </a:lstStyle>
          <a:p>
            <a:endParaRPr dirty="0"/>
          </a:p>
        </p:txBody>
      </p:sp>
      <p:sp>
        <p:nvSpPr>
          <p:cNvPr id="3" name="Holder 3"/>
          <p:cNvSpPr>
            <a:spLocks noGrp="1"/>
          </p:cNvSpPr>
          <p:nvPr>
            <p:ph type="ftr" sz="quarter" idx="5"/>
          </p:nvPr>
        </p:nvSpPr>
        <p:spPr>
          <a:xfrm>
            <a:off x="6835394" y="10511856"/>
            <a:ext cx="6433312" cy="236722"/>
          </a:xfrm>
        </p:spPr>
        <p:txBody>
          <a:bodyPr lIns="0" tIns="0" rIns="0" bIns="0"/>
          <a:lstStyle>
            <a:lvl1pPr algn="ctr">
              <a:defRPr>
                <a:solidFill>
                  <a:schemeClr val="tx1">
                    <a:tint val="75000"/>
                  </a:schemeClr>
                </a:solidFill>
              </a:defRPr>
            </a:lvl1pPr>
          </a:lstStyle>
          <a:p>
            <a:endParaRPr>
              <a:solidFill>
                <a:prstClr val="black">
                  <a:tint val="75000"/>
                </a:prstClr>
              </a:solidFill>
              <a:latin typeface="Calibri"/>
            </a:endParaRPr>
          </a:p>
        </p:txBody>
      </p:sp>
      <p:sp>
        <p:nvSpPr>
          <p:cNvPr id="4" name="Holder 4"/>
          <p:cNvSpPr>
            <a:spLocks noGrp="1"/>
          </p:cNvSpPr>
          <p:nvPr>
            <p:ph type="dt" sz="half" idx="6"/>
          </p:nvPr>
        </p:nvSpPr>
        <p:spPr>
          <a:xfrm>
            <a:off x="1005223" y="10511856"/>
            <a:ext cx="4623943" cy="236722"/>
          </a:xfrm>
        </p:spPr>
        <p:txBody>
          <a:bodyPr lIns="0" tIns="0" rIns="0" bIns="0"/>
          <a:lstStyle>
            <a:lvl1pPr algn="l">
              <a:defRPr>
                <a:solidFill>
                  <a:schemeClr val="tx1">
                    <a:tint val="75000"/>
                  </a:schemeClr>
                </a:solidFill>
              </a:defRPr>
            </a:lvl1pPr>
          </a:lstStyle>
          <a:p>
            <a:fld id="{1D8BD707-D9CF-40AE-B4C6-C98DA3205C09}" type="datetimeFigureOut">
              <a:rPr lang="en-US">
                <a:solidFill>
                  <a:prstClr val="black">
                    <a:tint val="75000"/>
                  </a:prstClr>
                </a:solidFill>
                <a:latin typeface="Calibri"/>
              </a:rPr>
              <a:pPr/>
              <a:t>05/06/2023</a:t>
            </a:fld>
            <a:endParaRPr lang="en-US">
              <a:solidFill>
                <a:prstClr val="black">
                  <a:tint val="75000"/>
                </a:prstClr>
              </a:solidFill>
              <a:latin typeface="Calibri"/>
            </a:endParaRPr>
          </a:p>
        </p:txBody>
      </p:sp>
      <p:sp>
        <p:nvSpPr>
          <p:cNvPr id="5" name="Holder 5"/>
          <p:cNvSpPr>
            <a:spLocks noGrp="1"/>
          </p:cNvSpPr>
          <p:nvPr>
            <p:ph type="sldNum" sz="quarter" idx="7"/>
          </p:nvPr>
        </p:nvSpPr>
        <p:spPr>
          <a:xfrm>
            <a:off x="14475003" y="777566"/>
            <a:ext cx="4623943" cy="236722"/>
          </a:xfrm>
        </p:spPr>
        <p:txBody>
          <a:bodyPr lIns="0" tIns="0" rIns="0" bIns="0"/>
          <a:lstStyle>
            <a:lvl1pPr algn="r">
              <a:defRPr>
                <a:solidFill>
                  <a:srgbClr val="333E47"/>
                </a:solidFill>
              </a:defRPr>
            </a:lvl1pPr>
          </a:lstStyle>
          <a:p>
            <a:fld id="{B6F15528-21DE-4FAA-801E-634DDDAF4B2B}" type="slidenum">
              <a:rPr lang="en-GB" smtClean="0">
                <a:latin typeface="Calibri"/>
              </a:rPr>
              <a:pPr/>
              <a:t>‹#›</a:t>
            </a:fld>
            <a:endParaRPr lang="en-GB">
              <a:latin typeface="Calibri"/>
            </a:endParaRPr>
          </a:p>
        </p:txBody>
      </p:sp>
    </p:spTree>
    <p:extLst>
      <p:ext uri="{BB962C8B-B14F-4D97-AF65-F5344CB8AC3E}">
        <p14:creationId xmlns:p14="http://schemas.microsoft.com/office/powerpoint/2010/main" val="94728182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x">
  <p:cSld name="1_Title Only">
    <p:spTree>
      <p:nvGrpSpPr>
        <p:cNvPr id="1" name=""/>
        <p:cNvGrpSpPr/>
        <p:nvPr/>
      </p:nvGrpSpPr>
      <p:grpSpPr>
        <a:xfrm>
          <a:off x="0" y="0"/>
          <a:ext cx="0" cy="0"/>
          <a:chOff x="0" y="0"/>
          <a:chExt cx="0" cy="0"/>
        </a:xfrm>
      </p:grpSpPr>
      <p:sp>
        <p:nvSpPr>
          <p:cNvPr id="114" name="Shape 114"/>
          <p:cNvSpPr>
            <a:spLocks noGrp="1"/>
          </p:cNvSpPr>
          <p:nvPr>
            <p:ph type="title"/>
          </p:nvPr>
        </p:nvSpPr>
        <p:spPr>
          <a:xfrm>
            <a:off x="1005284" y="519482"/>
            <a:ext cx="14351438" cy="1631216"/>
          </a:xfrm>
          <a:prstGeom prst="rect">
            <a:avLst/>
          </a:prstGeom>
        </p:spPr>
        <p:txBody>
          <a:bodyPr>
            <a:normAutofit/>
          </a:bodyPr>
          <a:lstStyle>
            <a:lvl1pPr>
              <a:lnSpc>
                <a:spcPct val="100000"/>
              </a:lnSpc>
              <a:defRPr sz="10548">
                <a:solidFill>
                  <a:srgbClr val="333E47"/>
                </a:solidFill>
              </a:defRPr>
            </a:lvl1pPr>
          </a:lstStyle>
          <a:p>
            <a:r>
              <a:t>Title Text</a:t>
            </a:r>
          </a:p>
        </p:txBody>
      </p:sp>
      <p:sp>
        <p:nvSpPr>
          <p:cNvPr id="115" name="Shape 115"/>
          <p:cNvSpPr>
            <a:spLocks noGrp="1"/>
          </p:cNvSpPr>
          <p:nvPr>
            <p:ph type="sldNum" sz="quarter" idx="2"/>
          </p:nvPr>
        </p:nvSpPr>
        <p:spPr>
          <a:xfrm>
            <a:off x="18866950"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54114144"/>
      </p:ext>
    </p:extLst>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tx">
  <p:cSld name="Title Only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2" name="Shape 122"/>
          <p:cNvSpPr>
            <a:spLocks noGrp="1"/>
          </p:cNvSpPr>
          <p:nvPr>
            <p:ph type="title"/>
          </p:nvPr>
        </p:nvSpPr>
        <p:spPr>
          <a:xfrm>
            <a:off x="1005284" y="519482"/>
            <a:ext cx="14351438" cy="1631216"/>
          </a:xfrm>
          <a:prstGeom prst="rect">
            <a:avLst/>
          </a:prstGeom>
        </p:spPr>
        <p:txBody>
          <a:bodyPr>
            <a:normAutofit/>
          </a:bodyPr>
          <a:lstStyle>
            <a:lvl1pPr>
              <a:lnSpc>
                <a:spcPct val="100000"/>
              </a:lnSpc>
              <a:defRPr sz="10548">
                <a:solidFill>
                  <a:srgbClr val="333E47"/>
                </a:solidFill>
              </a:defRPr>
            </a:lvl1pPr>
          </a:lstStyle>
          <a:p>
            <a:r>
              <a:t>Title Text</a:t>
            </a:r>
          </a:p>
        </p:txBody>
      </p:sp>
      <p:sp>
        <p:nvSpPr>
          <p:cNvPr id="123" name="Shape 123"/>
          <p:cNvSpPr>
            <a:spLocks noGrp="1"/>
          </p:cNvSpPr>
          <p:nvPr>
            <p:ph type="sldNum" sz="quarter" idx="2"/>
          </p:nvPr>
        </p:nvSpPr>
        <p:spPr>
          <a:xfrm>
            <a:off x="18866950"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151742928"/>
      </p:ext>
    </p:extLst>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type="tx">
  <p:cSld name="1_Blank">
    <p:spTree>
      <p:nvGrpSpPr>
        <p:cNvPr id="1" name=""/>
        <p:cNvGrpSpPr/>
        <p:nvPr/>
      </p:nvGrpSpPr>
      <p:grpSpPr>
        <a:xfrm>
          <a:off x="0" y="0"/>
          <a:ext cx="0" cy="0"/>
          <a:chOff x="0" y="0"/>
          <a:chExt cx="0" cy="0"/>
        </a:xfrm>
      </p:grpSpPr>
      <p:sp>
        <p:nvSpPr>
          <p:cNvPr id="130" name="Shape 130"/>
          <p:cNvSpPr>
            <a:spLocks noGrp="1"/>
          </p:cNvSpPr>
          <p:nvPr>
            <p:ph type="sldNum" sz="quarter" idx="2"/>
          </p:nvPr>
        </p:nvSpPr>
        <p:spPr>
          <a:xfrm>
            <a:off x="18866950"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177219124"/>
      </p:ext>
    </p:extLst>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137" name="Shape 137"/>
          <p:cNvSpPr>
            <a:spLocks noGrp="1"/>
          </p:cNvSpPr>
          <p:nvPr>
            <p:ph type="title"/>
          </p:nvPr>
        </p:nvSpPr>
        <p:spPr>
          <a:xfrm>
            <a:off x="5231303" y="3819057"/>
            <a:ext cx="9641582" cy="1631216"/>
          </a:xfrm>
          <a:prstGeom prst="rect">
            <a:avLst/>
          </a:prstGeom>
        </p:spPr>
        <p:txBody>
          <a:bodyPr>
            <a:normAutofit/>
          </a:bodyPr>
          <a:lstStyle>
            <a:lvl1pPr algn="ctr">
              <a:lnSpc>
                <a:spcPct val="100000"/>
              </a:lnSpc>
              <a:defRPr sz="10548">
                <a:solidFill>
                  <a:srgbClr val="333E47"/>
                </a:solidFill>
              </a:defRPr>
            </a:lvl1pPr>
          </a:lstStyle>
          <a:p>
            <a:r>
              <a:t>Title Text</a:t>
            </a:r>
          </a:p>
        </p:txBody>
      </p:sp>
      <p:sp>
        <p:nvSpPr>
          <p:cNvPr id="138" name="Shape 138"/>
          <p:cNvSpPr>
            <a:spLocks noGrp="1"/>
          </p:cNvSpPr>
          <p:nvPr>
            <p:ph type="body" sz="quarter" idx="1"/>
          </p:nvPr>
        </p:nvSpPr>
        <p:spPr>
          <a:xfrm>
            <a:off x="6286844" y="5915185"/>
            <a:ext cx="7530689" cy="754054"/>
          </a:xfrm>
          <a:prstGeom prst="rect">
            <a:avLst/>
          </a:prstGeom>
        </p:spPr>
        <p:txBody>
          <a:bodyPr>
            <a:normAutofit/>
          </a:bodyPr>
          <a:lstStyle>
            <a:lvl1pPr algn="ctr">
              <a:spcBef>
                <a:spcPts val="0"/>
              </a:spcBef>
              <a:defRPr sz="4835">
                <a:solidFill>
                  <a:srgbClr val="333E47"/>
                </a:solidFill>
              </a:defRPr>
            </a:lvl1pPr>
            <a:lvl2pPr indent="453568" algn="ctr">
              <a:spcBef>
                <a:spcPts val="0"/>
              </a:spcBef>
              <a:defRPr sz="4835">
                <a:solidFill>
                  <a:srgbClr val="333E47"/>
                </a:solidFill>
              </a:defRPr>
            </a:lvl2pPr>
            <a:lvl3pPr marL="0" indent="907137" algn="ctr">
              <a:spcBef>
                <a:spcPts val="0"/>
              </a:spcBef>
              <a:buSzTx/>
              <a:buNone/>
              <a:defRPr sz="4835">
                <a:solidFill>
                  <a:srgbClr val="333E47"/>
                </a:solidFill>
              </a:defRPr>
            </a:lvl3pPr>
            <a:lvl4pPr marL="0" indent="1360703" algn="ctr">
              <a:spcBef>
                <a:spcPts val="0"/>
              </a:spcBef>
              <a:buSzTx/>
              <a:buNone/>
              <a:defRPr sz="4835">
                <a:solidFill>
                  <a:srgbClr val="333E47"/>
                </a:solidFill>
              </a:defRPr>
            </a:lvl4pPr>
            <a:lvl5pPr marL="0" indent="1814179" algn="ctr">
              <a:spcBef>
                <a:spcPts val="0"/>
              </a:spcBef>
              <a:buSzTx/>
              <a:buNone/>
              <a:defRPr sz="4835">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pic>
        <p:nvPicPr>
          <p:cNvPr id="139" name="image1.png" descr="GKN-Logo.png"/>
          <p:cNvPicPr>
            <a:picLocks noChangeAspect="1"/>
          </p:cNvPicPr>
          <p:nvPr/>
        </p:nvPicPr>
        <p:blipFill>
          <a:blip r:embed="rId2"/>
          <a:stretch>
            <a:fillRect/>
          </a:stretch>
        </p:blipFill>
        <p:spPr>
          <a:xfrm>
            <a:off x="59502" y="10125190"/>
            <a:ext cx="1835706" cy="1223891"/>
          </a:xfrm>
          <a:prstGeom prst="rect">
            <a:avLst/>
          </a:prstGeom>
          <a:ln w="12700">
            <a:miter lim="400000"/>
          </a:ln>
        </p:spPr>
      </p:pic>
      <p:sp>
        <p:nvSpPr>
          <p:cNvPr id="140" name="Shape 140"/>
          <p:cNvSpPr>
            <a:spLocks noGrp="1"/>
          </p:cNvSpPr>
          <p:nvPr>
            <p:ph type="sldNum" sz="quarter" idx="2"/>
          </p:nvPr>
        </p:nvSpPr>
        <p:spPr>
          <a:xfrm>
            <a:off x="18866946" y="777882"/>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587093158"/>
      </p:ext>
    </p:extLst>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type="tx">
  <p:cSld name="2_Title and Content">
    <p:spTree>
      <p:nvGrpSpPr>
        <p:cNvPr id="1" name=""/>
        <p:cNvGrpSpPr/>
        <p:nvPr/>
      </p:nvGrpSpPr>
      <p:grpSpPr>
        <a:xfrm>
          <a:off x="0" y="0"/>
          <a:ext cx="0" cy="0"/>
          <a:chOff x="0" y="0"/>
          <a:chExt cx="0" cy="0"/>
        </a:xfrm>
      </p:grpSpPr>
      <p:sp>
        <p:nvSpPr>
          <p:cNvPr id="147" name="Shape 147"/>
          <p:cNvSpPr>
            <a:spLocks noGrp="1"/>
          </p:cNvSpPr>
          <p:nvPr>
            <p:ph type="title"/>
          </p:nvPr>
        </p:nvSpPr>
        <p:spPr>
          <a:xfrm>
            <a:off x="1005284" y="519471"/>
            <a:ext cx="14351438" cy="1631216"/>
          </a:xfrm>
          <a:prstGeom prst="rect">
            <a:avLst/>
          </a:prstGeom>
        </p:spPr>
        <p:txBody>
          <a:bodyPr>
            <a:normAutofit/>
          </a:bodyPr>
          <a:lstStyle>
            <a:lvl1pPr>
              <a:lnSpc>
                <a:spcPct val="100000"/>
              </a:lnSpc>
              <a:defRPr sz="10548">
                <a:solidFill>
                  <a:srgbClr val="333E47"/>
                </a:solidFill>
              </a:defRPr>
            </a:lvl1pPr>
          </a:lstStyle>
          <a:p>
            <a:r>
              <a:t>Title Text</a:t>
            </a:r>
          </a:p>
        </p:txBody>
      </p:sp>
      <p:sp>
        <p:nvSpPr>
          <p:cNvPr id="148" name="Shape 148"/>
          <p:cNvSpPr>
            <a:spLocks noGrp="1"/>
          </p:cNvSpPr>
          <p:nvPr>
            <p:ph type="body" sz="quarter" idx="1"/>
          </p:nvPr>
        </p:nvSpPr>
        <p:spPr>
          <a:xfrm>
            <a:off x="1005205" y="2601234"/>
            <a:ext cx="18093690" cy="277001"/>
          </a:xfrm>
          <a:prstGeom prst="rect">
            <a:avLst/>
          </a:prstGeom>
        </p:spPr>
        <p:txBody>
          <a:bodyPr>
            <a:normAutofit/>
          </a:bodyPr>
          <a:lstStyle>
            <a:lvl1pPr>
              <a:spcBef>
                <a:spcPts val="0"/>
              </a:spcBef>
              <a:defRPr sz="1758">
                <a:solidFill>
                  <a:srgbClr val="000000"/>
                </a:solidFill>
              </a:defRPr>
            </a:lvl1pPr>
            <a:lvl2pPr indent="453568">
              <a:spcBef>
                <a:spcPts val="0"/>
              </a:spcBef>
              <a:defRPr sz="1758">
                <a:solidFill>
                  <a:srgbClr val="000000"/>
                </a:solidFill>
              </a:defRPr>
            </a:lvl2pPr>
            <a:lvl3pPr marL="0" indent="907137">
              <a:spcBef>
                <a:spcPts val="0"/>
              </a:spcBef>
              <a:buSzTx/>
              <a:buNone/>
              <a:defRPr sz="1758">
                <a:solidFill>
                  <a:srgbClr val="000000"/>
                </a:solidFill>
              </a:defRPr>
            </a:lvl3pPr>
            <a:lvl4pPr marL="0" indent="1360703">
              <a:spcBef>
                <a:spcPts val="0"/>
              </a:spcBef>
              <a:buSzTx/>
              <a:buNone/>
              <a:defRPr sz="1758">
                <a:solidFill>
                  <a:srgbClr val="000000"/>
                </a:solidFill>
              </a:defRPr>
            </a:lvl4pPr>
            <a:lvl5pPr marL="0" indent="1814179">
              <a:spcBef>
                <a:spcPts val="0"/>
              </a:spcBef>
              <a:buSzTx/>
              <a:buNone/>
              <a:defRPr sz="1758">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49" name="Shape 149"/>
          <p:cNvSpPr>
            <a:spLocks noGrp="1"/>
          </p:cNvSpPr>
          <p:nvPr>
            <p:ph type="sldNum" sz="quarter" idx="2"/>
          </p:nvPr>
        </p:nvSpPr>
        <p:spPr>
          <a:xfrm>
            <a:off x="18866946" y="777882"/>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0164416"/>
      </p:ext>
    </p:extLst>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type="tx">
  <p:cSld name="2_Two Content">
    <p:spTree>
      <p:nvGrpSpPr>
        <p:cNvPr id="1" name=""/>
        <p:cNvGrpSpPr/>
        <p:nvPr/>
      </p:nvGrpSpPr>
      <p:grpSpPr>
        <a:xfrm>
          <a:off x="0" y="0"/>
          <a:ext cx="0" cy="0"/>
          <a:chOff x="0" y="0"/>
          <a:chExt cx="0" cy="0"/>
        </a:xfrm>
      </p:grpSpPr>
      <p:sp>
        <p:nvSpPr>
          <p:cNvPr id="156" name="Shape 156"/>
          <p:cNvSpPr>
            <a:spLocks noGrp="1"/>
          </p:cNvSpPr>
          <p:nvPr>
            <p:ph type="title"/>
          </p:nvPr>
        </p:nvSpPr>
        <p:spPr>
          <a:xfrm>
            <a:off x="1005284" y="519471"/>
            <a:ext cx="14351438" cy="1631216"/>
          </a:xfrm>
          <a:prstGeom prst="rect">
            <a:avLst/>
          </a:prstGeom>
        </p:spPr>
        <p:txBody>
          <a:bodyPr>
            <a:normAutofit/>
          </a:bodyPr>
          <a:lstStyle>
            <a:lvl1pPr>
              <a:lnSpc>
                <a:spcPct val="100000"/>
              </a:lnSpc>
              <a:defRPr sz="10548">
                <a:solidFill>
                  <a:srgbClr val="333E47"/>
                </a:solidFill>
              </a:defRPr>
            </a:lvl1pPr>
          </a:lstStyle>
          <a:p>
            <a:r>
              <a:t>Title Text</a:t>
            </a:r>
          </a:p>
        </p:txBody>
      </p:sp>
      <p:sp>
        <p:nvSpPr>
          <p:cNvPr id="157" name="Shape 157"/>
          <p:cNvSpPr>
            <a:spLocks noGrp="1"/>
          </p:cNvSpPr>
          <p:nvPr>
            <p:ph type="body" sz="quarter" idx="1"/>
          </p:nvPr>
        </p:nvSpPr>
        <p:spPr>
          <a:xfrm>
            <a:off x="1005243" y="2601234"/>
            <a:ext cx="8745286" cy="277001"/>
          </a:xfrm>
          <a:prstGeom prst="rect">
            <a:avLst/>
          </a:prstGeom>
        </p:spPr>
        <p:txBody>
          <a:bodyPr>
            <a:normAutofit/>
          </a:bodyPr>
          <a:lstStyle>
            <a:lvl1pPr>
              <a:spcBef>
                <a:spcPts val="0"/>
              </a:spcBef>
              <a:defRPr sz="1758">
                <a:solidFill>
                  <a:srgbClr val="000000"/>
                </a:solidFill>
              </a:defRPr>
            </a:lvl1pPr>
            <a:lvl2pPr indent="453568">
              <a:spcBef>
                <a:spcPts val="0"/>
              </a:spcBef>
              <a:defRPr sz="1758">
                <a:solidFill>
                  <a:srgbClr val="000000"/>
                </a:solidFill>
              </a:defRPr>
            </a:lvl2pPr>
            <a:lvl3pPr marL="0" indent="907137">
              <a:spcBef>
                <a:spcPts val="0"/>
              </a:spcBef>
              <a:buSzTx/>
              <a:buNone/>
              <a:defRPr sz="1758">
                <a:solidFill>
                  <a:srgbClr val="000000"/>
                </a:solidFill>
              </a:defRPr>
            </a:lvl3pPr>
            <a:lvl4pPr marL="0" indent="1360703">
              <a:spcBef>
                <a:spcPts val="0"/>
              </a:spcBef>
              <a:buSzTx/>
              <a:buNone/>
              <a:defRPr sz="1758">
                <a:solidFill>
                  <a:srgbClr val="000000"/>
                </a:solidFill>
              </a:defRPr>
            </a:lvl4pPr>
            <a:lvl5pPr marL="0" indent="1814179">
              <a:spcBef>
                <a:spcPts val="0"/>
              </a:spcBef>
              <a:buSzTx/>
              <a:buNone/>
              <a:defRPr sz="1758">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58" name="Shape 158"/>
          <p:cNvSpPr>
            <a:spLocks noGrp="1"/>
          </p:cNvSpPr>
          <p:nvPr>
            <p:ph type="sldNum" sz="quarter" idx="2"/>
          </p:nvPr>
        </p:nvSpPr>
        <p:spPr>
          <a:xfrm>
            <a:off x="18866946" y="777882"/>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4092677186"/>
      </p:ext>
    </p:extLst>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type="tx">
  <p:cSld name="2_Title Only">
    <p:spTree>
      <p:nvGrpSpPr>
        <p:cNvPr id="1" name=""/>
        <p:cNvGrpSpPr/>
        <p:nvPr/>
      </p:nvGrpSpPr>
      <p:grpSpPr>
        <a:xfrm>
          <a:off x="0" y="0"/>
          <a:ext cx="0" cy="0"/>
          <a:chOff x="0" y="0"/>
          <a:chExt cx="0" cy="0"/>
        </a:xfrm>
      </p:grpSpPr>
      <p:sp>
        <p:nvSpPr>
          <p:cNvPr id="165" name="Shape 165"/>
          <p:cNvSpPr>
            <a:spLocks noGrp="1"/>
          </p:cNvSpPr>
          <p:nvPr>
            <p:ph type="title"/>
          </p:nvPr>
        </p:nvSpPr>
        <p:spPr>
          <a:xfrm>
            <a:off x="1005284" y="519471"/>
            <a:ext cx="14351438" cy="1631216"/>
          </a:xfrm>
          <a:prstGeom prst="rect">
            <a:avLst/>
          </a:prstGeom>
        </p:spPr>
        <p:txBody>
          <a:bodyPr>
            <a:normAutofit/>
          </a:bodyPr>
          <a:lstStyle>
            <a:lvl1pPr>
              <a:lnSpc>
                <a:spcPct val="100000"/>
              </a:lnSpc>
              <a:defRPr sz="10548">
                <a:solidFill>
                  <a:srgbClr val="333E47"/>
                </a:solidFill>
              </a:defRPr>
            </a:lvl1pPr>
          </a:lstStyle>
          <a:p>
            <a:r>
              <a:t>Title Text</a:t>
            </a:r>
          </a:p>
        </p:txBody>
      </p:sp>
      <p:sp>
        <p:nvSpPr>
          <p:cNvPr id="166" name="Shape 166"/>
          <p:cNvSpPr>
            <a:spLocks noGrp="1"/>
          </p:cNvSpPr>
          <p:nvPr>
            <p:ph type="sldNum" sz="quarter" idx="2"/>
          </p:nvPr>
        </p:nvSpPr>
        <p:spPr>
          <a:xfrm>
            <a:off x="18866946" y="777882"/>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613840079"/>
      </p:ext>
    </p:extLst>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type="tx">
  <p:cSld name="2_Blank">
    <p:spTree>
      <p:nvGrpSpPr>
        <p:cNvPr id="1" name=""/>
        <p:cNvGrpSpPr/>
        <p:nvPr/>
      </p:nvGrpSpPr>
      <p:grpSpPr>
        <a:xfrm>
          <a:off x="0" y="0"/>
          <a:ext cx="0" cy="0"/>
          <a:chOff x="0" y="0"/>
          <a:chExt cx="0" cy="0"/>
        </a:xfrm>
      </p:grpSpPr>
      <p:sp>
        <p:nvSpPr>
          <p:cNvPr id="173" name="Shape 173"/>
          <p:cNvSpPr>
            <a:spLocks noGrp="1"/>
          </p:cNvSpPr>
          <p:nvPr>
            <p:ph type="sldNum" sz="quarter" idx="2"/>
          </p:nvPr>
        </p:nvSpPr>
        <p:spPr>
          <a:xfrm>
            <a:off x="18866946" y="777882"/>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470193163"/>
      </p:ext>
    </p:extLst>
  </p:cSld>
  <p:clrMapOvr>
    <a:masterClrMapping/>
  </p:clrMapOvr>
  <p:transition spd="med"/>
</p:sldLayout>
</file>

<file path=ppt/slideLayouts/slideLayout48.xml><?xml version="1.0" encoding="utf-8"?>
<p:sldLayout xmlns:a="http://schemas.openxmlformats.org/drawingml/2006/main" xmlns:r="http://schemas.openxmlformats.org/officeDocument/2006/relationships" xmlns:p="http://schemas.openxmlformats.org/presentationml/2006/main" type="tx">
  <p:cSld name="2_Title Slide">
    <p:spTree>
      <p:nvGrpSpPr>
        <p:cNvPr id="1" name=""/>
        <p:cNvGrpSpPr/>
        <p:nvPr/>
      </p:nvGrpSpPr>
      <p:grpSpPr>
        <a:xfrm>
          <a:off x="0" y="0"/>
          <a:ext cx="0" cy="0"/>
          <a:chOff x="0" y="0"/>
          <a:chExt cx="0" cy="0"/>
        </a:xfrm>
      </p:grpSpPr>
      <p:sp>
        <p:nvSpPr>
          <p:cNvPr id="180" name="Shape 180"/>
          <p:cNvSpPr>
            <a:spLocks noGrp="1"/>
          </p:cNvSpPr>
          <p:nvPr>
            <p:ph type="title"/>
          </p:nvPr>
        </p:nvSpPr>
        <p:spPr>
          <a:xfrm>
            <a:off x="5231266" y="3818975"/>
            <a:ext cx="9641582" cy="1646605"/>
          </a:xfrm>
          <a:prstGeom prst="rect">
            <a:avLst/>
          </a:prstGeom>
        </p:spPr>
        <p:txBody>
          <a:bodyPr>
            <a:normAutofit/>
          </a:bodyPr>
          <a:lstStyle>
            <a:lvl1pPr algn="ctr">
              <a:lnSpc>
                <a:spcPct val="100000"/>
              </a:lnSpc>
              <a:defRPr sz="10768">
                <a:solidFill>
                  <a:srgbClr val="333E47"/>
                </a:solidFill>
              </a:defRPr>
            </a:lvl1pPr>
          </a:lstStyle>
          <a:p>
            <a:r>
              <a:t>Title Text</a:t>
            </a:r>
          </a:p>
        </p:txBody>
      </p:sp>
      <p:sp>
        <p:nvSpPr>
          <p:cNvPr id="181" name="Shape 181"/>
          <p:cNvSpPr>
            <a:spLocks noGrp="1"/>
          </p:cNvSpPr>
          <p:nvPr>
            <p:ph type="body" sz="quarter" idx="1"/>
          </p:nvPr>
        </p:nvSpPr>
        <p:spPr>
          <a:xfrm>
            <a:off x="6286844" y="5915179"/>
            <a:ext cx="7530689" cy="761748"/>
          </a:xfrm>
          <a:prstGeom prst="rect">
            <a:avLst/>
          </a:prstGeom>
        </p:spPr>
        <p:txBody>
          <a:bodyPr>
            <a:normAutofit/>
          </a:bodyPr>
          <a:lstStyle>
            <a:lvl1pPr algn="ctr">
              <a:spcBef>
                <a:spcPts val="0"/>
              </a:spcBef>
              <a:defRPr sz="4835">
                <a:solidFill>
                  <a:srgbClr val="333E47"/>
                </a:solidFill>
              </a:defRPr>
            </a:lvl1pPr>
            <a:lvl2pPr indent="453705" algn="ctr">
              <a:spcBef>
                <a:spcPts val="0"/>
              </a:spcBef>
              <a:defRPr sz="4835">
                <a:solidFill>
                  <a:srgbClr val="333E47"/>
                </a:solidFill>
              </a:defRPr>
            </a:lvl2pPr>
            <a:lvl3pPr marL="0" indent="907400" algn="ctr">
              <a:spcBef>
                <a:spcPts val="0"/>
              </a:spcBef>
              <a:buSzTx/>
              <a:buNone/>
              <a:defRPr sz="4835">
                <a:solidFill>
                  <a:srgbClr val="333E47"/>
                </a:solidFill>
              </a:defRPr>
            </a:lvl3pPr>
            <a:lvl4pPr marL="0" indent="1361105" algn="ctr">
              <a:spcBef>
                <a:spcPts val="0"/>
              </a:spcBef>
              <a:buSzTx/>
              <a:buNone/>
              <a:defRPr sz="4835">
                <a:solidFill>
                  <a:srgbClr val="333E47"/>
                </a:solidFill>
              </a:defRPr>
            </a:lvl4pPr>
            <a:lvl5pPr marL="0" indent="1814713" algn="ctr">
              <a:spcBef>
                <a:spcPts val="0"/>
              </a:spcBef>
              <a:buSzTx/>
              <a:buNone/>
              <a:defRPr sz="4835">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82" name="Shape 182"/>
          <p:cNvSpPr>
            <a:spLocks noGrp="1"/>
          </p:cNvSpPr>
          <p:nvPr>
            <p:ph type="sldNum" sz="quarter" idx="2"/>
          </p:nvPr>
        </p:nvSpPr>
        <p:spPr>
          <a:xfrm>
            <a:off x="18866946"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540441733"/>
      </p:ext>
    </p:extLst>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type="tx">
  <p:cSld name="Title Slide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89" name="Shape 189"/>
          <p:cNvSpPr>
            <a:spLocks noGrp="1"/>
          </p:cNvSpPr>
          <p:nvPr>
            <p:ph type="title"/>
          </p:nvPr>
        </p:nvSpPr>
        <p:spPr>
          <a:xfrm>
            <a:off x="5231266" y="3818975"/>
            <a:ext cx="9641582" cy="1646605"/>
          </a:xfrm>
          <a:prstGeom prst="rect">
            <a:avLst/>
          </a:prstGeom>
        </p:spPr>
        <p:txBody>
          <a:bodyPr>
            <a:normAutofit/>
          </a:bodyPr>
          <a:lstStyle>
            <a:lvl1pPr algn="ctr">
              <a:lnSpc>
                <a:spcPct val="100000"/>
              </a:lnSpc>
              <a:defRPr sz="10768">
                <a:solidFill>
                  <a:srgbClr val="333E47"/>
                </a:solidFill>
              </a:defRPr>
            </a:lvl1pPr>
          </a:lstStyle>
          <a:p>
            <a:r>
              <a:t>Title Text</a:t>
            </a:r>
          </a:p>
        </p:txBody>
      </p:sp>
      <p:sp>
        <p:nvSpPr>
          <p:cNvPr id="190" name="Shape 190"/>
          <p:cNvSpPr>
            <a:spLocks noGrp="1"/>
          </p:cNvSpPr>
          <p:nvPr>
            <p:ph type="body" sz="quarter" idx="1"/>
          </p:nvPr>
        </p:nvSpPr>
        <p:spPr>
          <a:xfrm>
            <a:off x="6286844" y="5915179"/>
            <a:ext cx="7530689" cy="761748"/>
          </a:xfrm>
          <a:prstGeom prst="rect">
            <a:avLst/>
          </a:prstGeom>
        </p:spPr>
        <p:txBody>
          <a:bodyPr>
            <a:normAutofit/>
          </a:bodyPr>
          <a:lstStyle>
            <a:lvl1pPr algn="ctr">
              <a:spcBef>
                <a:spcPts val="0"/>
              </a:spcBef>
              <a:defRPr sz="4835">
                <a:solidFill>
                  <a:srgbClr val="333E47"/>
                </a:solidFill>
              </a:defRPr>
            </a:lvl1pPr>
            <a:lvl2pPr indent="453705" algn="ctr">
              <a:spcBef>
                <a:spcPts val="0"/>
              </a:spcBef>
              <a:defRPr sz="4835">
                <a:solidFill>
                  <a:srgbClr val="333E47"/>
                </a:solidFill>
              </a:defRPr>
            </a:lvl2pPr>
            <a:lvl3pPr marL="0" indent="907400" algn="ctr">
              <a:spcBef>
                <a:spcPts val="0"/>
              </a:spcBef>
              <a:buSzTx/>
              <a:buNone/>
              <a:defRPr sz="4835">
                <a:solidFill>
                  <a:srgbClr val="333E47"/>
                </a:solidFill>
              </a:defRPr>
            </a:lvl3pPr>
            <a:lvl4pPr marL="0" indent="1361105" algn="ctr">
              <a:spcBef>
                <a:spcPts val="0"/>
              </a:spcBef>
              <a:buSzTx/>
              <a:buNone/>
              <a:defRPr sz="4835">
                <a:solidFill>
                  <a:srgbClr val="333E47"/>
                </a:solidFill>
              </a:defRPr>
            </a:lvl4pPr>
            <a:lvl5pPr marL="0" indent="1814713" algn="ctr">
              <a:spcBef>
                <a:spcPts val="0"/>
              </a:spcBef>
              <a:buSzTx/>
              <a:buNone/>
              <a:defRPr sz="4835">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91" name="Shape 191"/>
          <p:cNvSpPr>
            <a:spLocks noGrp="1"/>
          </p:cNvSpPr>
          <p:nvPr>
            <p:ph type="sldNum" sz="quarter" idx="2"/>
          </p:nvPr>
        </p:nvSpPr>
        <p:spPr>
          <a:xfrm>
            <a:off x="18866946"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795559485"/>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a:xfrm>
            <a:off x="6835394" y="10511856"/>
            <a:ext cx="6433312" cy="236722"/>
          </a:xfrm>
        </p:spPr>
        <p:txBody>
          <a:bodyPr lIns="0" tIns="0" rIns="0" bIns="0"/>
          <a:lstStyle>
            <a:lvl1pPr algn="ctr">
              <a:defRPr>
                <a:solidFill>
                  <a:schemeClr val="tx1">
                    <a:tint val="75000"/>
                  </a:schemeClr>
                </a:solidFill>
              </a:defRPr>
            </a:lvl1pPr>
          </a:lstStyle>
          <a:p>
            <a:endParaRPr>
              <a:solidFill>
                <a:prstClr val="black">
                  <a:tint val="75000"/>
                </a:prstClr>
              </a:solidFill>
              <a:latin typeface="Calibri"/>
            </a:endParaRPr>
          </a:p>
        </p:txBody>
      </p:sp>
      <p:sp>
        <p:nvSpPr>
          <p:cNvPr id="3" name="Holder 3"/>
          <p:cNvSpPr>
            <a:spLocks noGrp="1"/>
          </p:cNvSpPr>
          <p:nvPr>
            <p:ph type="dt" sz="half" idx="6"/>
          </p:nvPr>
        </p:nvSpPr>
        <p:spPr>
          <a:xfrm>
            <a:off x="1005223" y="10511856"/>
            <a:ext cx="4623943" cy="236722"/>
          </a:xfrm>
        </p:spPr>
        <p:txBody>
          <a:bodyPr lIns="0" tIns="0" rIns="0" bIns="0"/>
          <a:lstStyle>
            <a:lvl1pPr algn="l">
              <a:defRPr>
                <a:solidFill>
                  <a:schemeClr val="tx1">
                    <a:tint val="75000"/>
                  </a:schemeClr>
                </a:solidFill>
              </a:defRPr>
            </a:lvl1pPr>
          </a:lstStyle>
          <a:p>
            <a:fld id="{1D8BD707-D9CF-40AE-B4C6-C98DA3205C09}" type="datetimeFigureOut">
              <a:rPr lang="en-US">
                <a:solidFill>
                  <a:prstClr val="black">
                    <a:tint val="75000"/>
                  </a:prstClr>
                </a:solidFill>
                <a:latin typeface="Calibri"/>
              </a:rPr>
              <a:pPr/>
              <a:t>05/06/2023</a:t>
            </a:fld>
            <a:endParaRPr lang="en-US">
              <a:solidFill>
                <a:prstClr val="black">
                  <a:tint val="75000"/>
                </a:prstClr>
              </a:solidFill>
              <a:latin typeface="Calibri"/>
            </a:endParaRPr>
          </a:p>
        </p:txBody>
      </p:sp>
      <p:sp>
        <p:nvSpPr>
          <p:cNvPr id="4" name="Holder 4"/>
          <p:cNvSpPr>
            <a:spLocks noGrp="1"/>
          </p:cNvSpPr>
          <p:nvPr>
            <p:ph type="sldNum" sz="quarter" idx="7"/>
          </p:nvPr>
        </p:nvSpPr>
        <p:spPr>
          <a:xfrm>
            <a:off x="14475003" y="777566"/>
            <a:ext cx="4623943" cy="236722"/>
          </a:xfrm>
        </p:spPr>
        <p:txBody>
          <a:bodyPr lIns="0" tIns="0" rIns="0" bIns="0"/>
          <a:lstStyle>
            <a:lvl1pPr algn="r">
              <a:defRPr>
                <a:solidFill>
                  <a:srgbClr val="333E47"/>
                </a:solidFill>
              </a:defRPr>
            </a:lvl1pPr>
          </a:lstStyle>
          <a:p>
            <a:fld id="{B6F15528-21DE-4FAA-801E-634DDDAF4B2B}" type="slidenum">
              <a:rPr lang="en-GB" smtClean="0">
                <a:latin typeface="Calibri"/>
              </a:rPr>
              <a:pPr/>
              <a:t>‹#›</a:t>
            </a:fld>
            <a:endParaRPr lang="en-GB">
              <a:latin typeface="Calibri"/>
            </a:endParaRPr>
          </a:p>
        </p:txBody>
      </p:sp>
    </p:spTree>
    <p:extLst>
      <p:ext uri="{BB962C8B-B14F-4D97-AF65-F5344CB8AC3E}">
        <p14:creationId xmlns:p14="http://schemas.microsoft.com/office/powerpoint/2010/main" val="33985042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x">
  <p:cSld name="3_Title and Content">
    <p:spTree>
      <p:nvGrpSpPr>
        <p:cNvPr id="1" name=""/>
        <p:cNvGrpSpPr/>
        <p:nvPr/>
      </p:nvGrpSpPr>
      <p:grpSpPr>
        <a:xfrm>
          <a:off x="0" y="0"/>
          <a:ext cx="0" cy="0"/>
          <a:chOff x="0" y="0"/>
          <a:chExt cx="0" cy="0"/>
        </a:xfrm>
      </p:grpSpPr>
      <p:sp>
        <p:nvSpPr>
          <p:cNvPr id="198" name="Shape 198"/>
          <p:cNvSpPr>
            <a:spLocks noGrp="1"/>
          </p:cNvSpPr>
          <p:nvPr>
            <p:ph type="title"/>
          </p:nvPr>
        </p:nvSpPr>
        <p:spPr>
          <a:xfrm>
            <a:off x="1005284" y="519468"/>
            <a:ext cx="14351438" cy="1646605"/>
          </a:xfrm>
          <a:prstGeom prst="rect">
            <a:avLst/>
          </a:prstGeom>
        </p:spPr>
        <p:txBody>
          <a:bodyPr>
            <a:normAutofit/>
          </a:bodyPr>
          <a:lstStyle>
            <a:lvl1pPr>
              <a:lnSpc>
                <a:spcPct val="100000"/>
              </a:lnSpc>
              <a:defRPr sz="10768">
                <a:solidFill>
                  <a:srgbClr val="333E47"/>
                </a:solidFill>
              </a:defRPr>
            </a:lvl1pPr>
          </a:lstStyle>
          <a:p>
            <a:r>
              <a:t>Title Text</a:t>
            </a:r>
          </a:p>
        </p:txBody>
      </p:sp>
      <p:sp>
        <p:nvSpPr>
          <p:cNvPr id="199" name="Shape 199"/>
          <p:cNvSpPr>
            <a:spLocks noGrp="1"/>
          </p:cNvSpPr>
          <p:nvPr>
            <p:ph type="body" idx="1"/>
          </p:nvPr>
        </p:nvSpPr>
        <p:spPr>
          <a:xfrm>
            <a:off x="1005205" y="2601149"/>
            <a:ext cx="18093690" cy="7464173"/>
          </a:xfrm>
          <a:prstGeom prst="rect">
            <a:avLst/>
          </a:prstGeom>
        </p:spPr>
        <p:txBody>
          <a:bodyPr>
            <a:normAutofit/>
          </a:bodyPr>
          <a:lstStyle>
            <a:lvl1pPr>
              <a:spcBef>
                <a:spcPts val="0"/>
              </a:spcBef>
              <a:defRPr sz="1758">
                <a:solidFill>
                  <a:srgbClr val="000000"/>
                </a:solidFill>
              </a:defRPr>
            </a:lvl1pPr>
            <a:lvl2pPr indent="453705">
              <a:spcBef>
                <a:spcPts val="0"/>
              </a:spcBef>
              <a:defRPr sz="1758">
                <a:solidFill>
                  <a:srgbClr val="000000"/>
                </a:solidFill>
              </a:defRPr>
            </a:lvl2pPr>
            <a:lvl3pPr marL="0" indent="907400">
              <a:spcBef>
                <a:spcPts val="0"/>
              </a:spcBef>
              <a:buSzTx/>
              <a:buNone/>
              <a:defRPr sz="1758">
                <a:solidFill>
                  <a:srgbClr val="000000"/>
                </a:solidFill>
              </a:defRPr>
            </a:lvl3pPr>
            <a:lvl4pPr marL="0" indent="1361105">
              <a:spcBef>
                <a:spcPts val="0"/>
              </a:spcBef>
              <a:buSzTx/>
              <a:buNone/>
              <a:defRPr sz="1758">
                <a:solidFill>
                  <a:srgbClr val="000000"/>
                </a:solidFill>
              </a:defRPr>
            </a:lvl4pPr>
            <a:lvl5pPr marL="0" indent="1814713">
              <a:spcBef>
                <a:spcPts val="0"/>
              </a:spcBef>
              <a:buSzTx/>
              <a:buNone/>
              <a:defRPr sz="1758">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00" name="Shape 200"/>
          <p:cNvSpPr>
            <a:spLocks noGrp="1"/>
          </p:cNvSpPr>
          <p:nvPr>
            <p:ph type="sldNum" sz="quarter" idx="2"/>
          </p:nvPr>
        </p:nvSpPr>
        <p:spPr>
          <a:xfrm>
            <a:off x="18866946"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985008995"/>
      </p:ext>
    </p:extLst>
  </p:cSld>
  <p:clrMapOvr>
    <a:masterClrMapping/>
  </p:clrMapOvr>
  <p:transition spd="med"/>
</p:sldLayout>
</file>

<file path=ppt/slideLayouts/slideLayout51.xml><?xml version="1.0" encoding="utf-8"?>
<p:sldLayout xmlns:a="http://schemas.openxmlformats.org/drawingml/2006/main" xmlns:r="http://schemas.openxmlformats.org/officeDocument/2006/relationships" xmlns:p="http://schemas.openxmlformats.org/presentationml/2006/main" type="tx">
  <p:cSld name="3_Two Content">
    <p:spTree>
      <p:nvGrpSpPr>
        <p:cNvPr id="1" name=""/>
        <p:cNvGrpSpPr/>
        <p:nvPr/>
      </p:nvGrpSpPr>
      <p:grpSpPr>
        <a:xfrm>
          <a:off x="0" y="0"/>
          <a:ext cx="0" cy="0"/>
          <a:chOff x="0" y="0"/>
          <a:chExt cx="0" cy="0"/>
        </a:xfrm>
      </p:grpSpPr>
      <p:sp>
        <p:nvSpPr>
          <p:cNvPr id="207" name="Shape 207"/>
          <p:cNvSpPr>
            <a:spLocks noGrp="1"/>
          </p:cNvSpPr>
          <p:nvPr>
            <p:ph type="title"/>
          </p:nvPr>
        </p:nvSpPr>
        <p:spPr>
          <a:xfrm>
            <a:off x="1005284" y="519468"/>
            <a:ext cx="14351438" cy="1646605"/>
          </a:xfrm>
          <a:prstGeom prst="rect">
            <a:avLst/>
          </a:prstGeom>
        </p:spPr>
        <p:txBody>
          <a:bodyPr>
            <a:normAutofit/>
          </a:bodyPr>
          <a:lstStyle>
            <a:lvl1pPr>
              <a:lnSpc>
                <a:spcPct val="100000"/>
              </a:lnSpc>
              <a:defRPr sz="10768">
                <a:solidFill>
                  <a:srgbClr val="333E47"/>
                </a:solidFill>
              </a:defRPr>
            </a:lvl1pPr>
          </a:lstStyle>
          <a:p>
            <a:r>
              <a:t>Title Text</a:t>
            </a:r>
          </a:p>
        </p:txBody>
      </p:sp>
      <p:sp>
        <p:nvSpPr>
          <p:cNvPr id="208" name="Shape 208"/>
          <p:cNvSpPr>
            <a:spLocks noGrp="1"/>
          </p:cNvSpPr>
          <p:nvPr>
            <p:ph type="body" sz="half" idx="1"/>
          </p:nvPr>
        </p:nvSpPr>
        <p:spPr>
          <a:xfrm>
            <a:off x="1005243" y="2601149"/>
            <a:ext cx="8745286" cy="7464173"/>
          </a:xfrm>
          <a:prstGeom prst="rect">
            <a:avLst/>
          </a:prstGeom>
        </p:spPr>
        <p:txBody>
          <a:bodyPr>
            <a:normAutofit/>
          </a:bodyPr>
          <a:lstStyle>
            <a:lvl1pPr>
              <a:spcBef>
                <a:spcPts val="0"/>
              </a:spcBef>
              <a:defRPr sz="1758">
                <a:solidFill>
                  <a:srgbClr val="000000"/>
                </a:solidFill>
              </a:defRPr>
            </a:lvl1pPr>
            <a:lvl2pPr indent="453705">
              <a:spcBef>
                <a:spcPts val="0"/>
              </a:spcBef>
              <a:defRPr sz="1758">
                <a:solidFill>
                  <a:srgbClr val="000000"/>
                </a:solidFill>
              </a:defRPr>
            </a:lvl2pPr>
            <a:lvl3pPr marL="0" indent="907400">
              <a:spcBef>
                <a:spcPts val="0"/>
              </a:spcBef>
              <a:buSzTx/>
              <a:buNone/>
              <a:defRPr sz="1758">
                <a:solidFill>
                  <a:srgbClr val="000000"/>
                </a:solidFill>
              </a:defRPr>
            </a:lvl3pPr>
            <a:lvl4pPr marL="0" indent="1361105">
              <a:spcBef>
                <a:spcPts val="0"/>
              </a:spcBef>
              <a:buSzTx/>
              <a:buNone/>
              <a:defRPr sz="1758">
                <a:solidFill>
                  <a:srgbClr val="000000"/>
                </a:solidFill>
              </a:defRPr>
            </a:lvl4pPr>
            <a:lvl5pPr marL="0" indent="1814713">
              <a:spcBef>
                <a:spcPts val="0"/>
              </a:spcBef>
              <a:buSzTx/>
              <a:buNone/>
              <a:defRPr sz="1758">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09" name="Shape 209"/>
          <p:cNvSpPr>
            <a:spLocks noGrp="1"/>
          </p:cNvSpPr>
          <p:nvPr>
            <p:ph type="sldNum" sz="quarter" idx="2"/>
          </p:nvPr>
        </p:nvSpPr>
        <p:spPr>
          <a:xfrm>
            <a:off x="18866946"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546979184"/>
      </p:ext>
    </p:extLst>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type="tx">
  <p:cSld name="3_Title Only">
    <p:spTree>
      <p:nvGrpSpPr>
        <p:cNvPr id="1" name=""/>
        <p:cNvGrpSpPr/>
        <p:nvPr/>
      </p:nvGrpSpPr>
      <p:grpSpPr>
        <a:xfrm>
          <a:off x="0" y="0"/>
          <a:ext cx="0" cy="0"/>
          <a:chOff x="0" y="0"/>
          <a:chExt cx="0" cy="0"/>
        </a:xfrm>
      </p:grpSpPr>
      <p:sp>
        <p:nvSpPr>
          <p:cNvPr id="216" name="Shape 216"/>
          <p:cNvSpPr>
            <a:spLocks noGrp="1"/>
          </p:cNvSpPr>
          <p:nvPr>
            <p:ph type="title"/>
          </p:nvPr>
        </p:nvSpPr>
        <p:spPr>
          <a:xfrm>
            <a:off x="1005284" y="519468"/>
            <a:ext cx="14351438" cy="1646605"/>
          </a:xfrm>
          <a:prstGeom prst="rect">
            <a:avLst/>
          </a:prstGeom>
        </p:spPr>
        <p:txBody>
          <a:bodyPr>
            <a:normAutofit/>
          </a:bodyPr>
          <a:lstStyle>
            <a:lvl1pPr>
              <a:lnSpc>
                <a:spcPct val="100000"/>
              </a:lnSpc>
              <a:defRPr sz="10768">
                <a:solidFill>
                  <a:srgbClr val="333E47"/>
                </a:solidFill>
              </a:defRPr>
            </a:lvl1pPr>
          </a:lstStyle>
          <a:p>
            <a:r>
              <a:t>Title Text</a:t>
            </a:r>
          </a:p>
        </p:txBody>
      </p:sp>
      <p:sp>
        <p:nvSpPr>
          <p:cNvPr id="217" name="Shape 217"/>
          <p:cNvSpPr>
            <a:spLocks noGrp="1"/>
          </p:cNvSpPr>
          <p:nvPr>
            <p:ph type="sldNum" sz="quarter" idx="2"/>
          </p:nvPr>
        </p:nvSpPr>
        <p:spPr>
          <a:xfrm>
            <a:off x="18866946"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719227969"/>
      </p:ext>
    </p:extLst>
  </p:cSld>
  <p:clrMapOvr>
    <a:masterClrMapping/>
  </p:clrMapOvr>
  <p:transition spd="med"/>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type="tx">
  <p:cSld name="1_Title Only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24" name="Shape 224"/>
          <p:cNvSpPr>
            <a:spLocks noGrp="1"/>
          </p:cNvSpPr>
          <p:nvPr>
            <p:ph type="title"/>
          </p:nvPr>
        </p:nvSpPr>
        <p:spPr>
          <a:xfrm>
            <a:off x="1005284" y="519468"/>
            <a:ext cx="14351438" cy="1646605"/>
          </a:xfrm>
          <a:prstGeom prst="rect">
            <a:avLst/>
          </a:prstGeom>
        </p:spPr>
        <p:txBody>
          <a:bodyPr>
            <a:normAutofit/>
          </a:bodyPr>
          <a:lstStyle>
            <a:lvl1pPr>
              <a:lnSpc>
                <a:spcPct val="100000"/>
              </a:lnSpc>
              <a:defRPr sz="10768">
                <a:solidFill>
                  <a:srgbClr val="333E47"/>
                </a:solidFill>
              </a:defRPr>
            </a:lvl1pPr>
          </a:lstStyle>
          <a:p>
            <a:r>
              <a:t>Title Text</a:t>
            </a:r>
          </a:p>
        </p:txBody>
      </p:sp>
      <p:sp>
        <p:nvSpPr>
          <p:cNvPr id="225" name="Shape 225"/>
          <p:cNvSpPr>
            <a:spLocks noGrp="1"/>
          </p:cNvSpPr>
          <p:nvPr>
            <p:ph type="sldNum" sz="quarter" idx="2"/>
          </p:nvPr>
        </p:nvSpPr>
        <p:spPr>
          <a:xfrm>
            <a:off x="18866946"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244317673"/>
      </p:ext>
    </p:extLst>
  </p:cSld>
  <p:clrMapOvr>
    <a:masterClrMapping/>
  </p:clrMapOvr>
  <p:transition spd="med"/>
</p:sldLayout>
</file>

<file path=ppt/slideLayouts/slideLayout54.xml><?xml version="1.0" encoding="utf-8"?>
<p:sldLayout xmlns:a="http://schemas.openxmlformats.org/drawingml/2006/main" xmlns:r="http://schemas.openxmlformats.org/officeDocument/2006/relationships" xmlns:p="http://schemas.openxmlformats.org/presentationml/2006/main" type="tx">
  <p:cSld name="3_Blank">
    <p:spTree>
      <p:nvGrpSpPr>
        <p:cNvPr id="1" name=""/>
        <p:cNvGrpSpPr/>
        <p:nvPr/>
      </p:nvGrpSpPr>
      <p:grpSpPr>
        <a:xfrm>
          <a:off x="0" y="0"/>
          <a:ext cx="0" cy="0"/>
          <a:chOff x="0" y="0"/>
          <a:chExt cx="0" cy="0"/>
        </a:xfrm>
      </p:grpSpPr>
      <p:sp>
        <p:nvSpPr>
          <p:cNvPr id="232" name="Shape 232"/>
          <p:cNvSpPr>
            <a:spLocks noGrp="1"/>
          </p:cNvSpPr>
          <p:nvPr>
            <p:ph type="sldNum" sz="quarter" idx="2"/>
          </p:nvPr>
        </p:nvSpPr>
        <p:spPr>
          <a:xfrm>
            <a:off x="18866946"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838950143"/>
      </p:ext>
    </p:extLst>
  </p:cSld>
  <p:clrMapOvr>
    <a:masterClrMapping/>
  </p:clrMapOvr>
  <p:transition spd="med"/>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type="tx">
  <p:cSld name="Blank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39" name="Shape 239"/>
          <p:cNvSpPr>
            <a:spLocks noGrp="1"/>
          </p:cNvSpPr>
          <p:nvPr>
            <p:ph type="sldNum" sz="quarter" idx="2"/>
          </p:nvPr>
        </p:nvSpPr>
        <p:spPr>
          <a:xfrm>
            <a:off x="18866946"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207913012"/>
      </p:ext>
    </p:extLst>
  </p:cSld>
  <p:clrMapOvr>
    <a:masterClrMapping/>
  </p:clrMapOvr>
  <p:transition spd="med"/>
</p:sldLayout>
</file>

<file path=ppt/slideLayouts/slideLayout56.xml><?xml version="1.0" encoding="utf-8"?>
<p:sldLayout xmlns:a="http://schemas.openxmlformats.org/drawingml/2006/main" xmlns:r="http://schemas.openxmlformats.org/officeDocument/2006/relationships" xmlns:p="http://schemas.openxmlformats.org/presentationml/2006/main" type="tx">
  <p:cSld name="4_Title Only">
    <p:spTree>
      <p:nvGrpSpPr>
        <p:cNvPr id="1" name=""/>
        <p:cNvGrpSpPr/>
        <p:nvPr/>
      </p:nvGrpSpPr>
      <p:grpSpPr>
        <a:xfrm>
          <a:off x="0" y="0"/>
          <a:ext cx="0" cy="0"/>
          <a:chOff x="0" y="0"/>
          <a:chExt cx="0" cy="0"/>
        </a:xfrm>
      </p:grpSpPr>
      <p:sp>
        <p:nvSpPr>
          <p:cNvPr id="246" name="Shape 246"/>
          <p:cNvSpPr>
            <a:spLocks noGrp="1"/>
          </p:cNvSpPr>
          <p:nvPr>
            <p:ph type="body" sz="quarter" idx="1"/>
          </p:nvPr>
        </p:nvSpPr>
        <p:spPr>
          <a:xfrm>
            <a:off x="991356" y="754988"/>
            <a:ext cx="16017185" cy="1307025"/>
          </a:xfrm>
          <a:prstGeom prst="rect">
            <a:avLst/>
          </a:prstGeom>
        </p:spPr>
        <p:txBody>
          <a:bodyPr>
            <a:normAutofit/>
          </a:bodyPr>
          <a:lstStyle>
            <a:lvl1pPr>
              <a:lnSpc>
                <a:spcPct val="80000"/>
              </a:lnSpc>
              <a:spcBef>
                <a:spcPts val="0"/>
              </a:spcBef>
              <a:defRPr sz="5274" b="1">
                <a:solidFill>
                  <a:srgbClr val="000000"/>
                </a:solidFill>
              </a:defRPr>
            </a:lvl1pPr>
            <a:lvl2pPr indent="453705">
              <a:lnSpc>
                <a:spcPct val="80000"/>
              </a:lnSpc>
              <a:spcBef>
                <a:spcPts val="0"/>
              </a:spcBef>
              <a:defRPr sz="5274" b="1">
                <a:solidFill>
                  <a:srgbClr val="000000"/>
                </a:solidFill>
              </a:defRPr>
            </a:lvl2pPr>
            <a:lvl3pPr marL="0" indent="907400">
              <a:lnSpc>
                <a:spcPct val="80000"/>
              </a:lnSpc>
              <a:spcBef>
                <a:spcPts val="0"/>
              </a:spcBef>
              <a:buSzTx/>
              <a:buNone/>
              <a:defRPr sz="5274" b="1">
                <a:solidFill>
                  <a:srgbClr val="000000"/>
                </a:solidFill>
              </a:defRPr>
            </a:lvl3pPr>
            <a:lvl4pPr marL="0" indent="1361105">
              <a:lnSpc>
                <a:spcPct val="80000"/>
              </a:lnSpc>
              <a:spcBef>
                <a:spcPts val="0"/>
              </a:spcBef>
              <a:buSzTx/>
              <a:buNone/>
              <a:defRPr sz="5274" b="1">
                <a:solidFill>
                  <a:srgbClr val="000000"/>
                </a:solidFill>
              </a:defRPr>
            </a:lvl4pPr>
            <a:lvl5pPr marL="0" indent="1814713">
              <a:lnSpc>
                <a:spcPct val="80000"/>
              </a:lnSpc>
              <a:spcBef>
                <a:spcPts val="0"/>
              </a:spcBef>
              <a:buSzTx/>
              <a:buNone/>
              <a:defRPr sz="5274" b="1">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47" name="Shape 247"/>
          <p:cNvSpPr>
            <a:spLocks noGrp="1"/>
          </p:cNvSpPr>
          <p:nvPr>
            <p:ph type="sldNum" sz="quarter" idx="2"/>
          </p:nvPr>
        </p:nvSpPr>
        <p:spPr>
          <a:xfrm>
            <a:off x="18866946"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2509131523"/>
      </p:ext>
    </p:extLst>
  </p:cSld>
  <p:clrMapOvr>
    <a:masterClrMapping/>
  </p:clrMapOvr>
  <p:transition spd="med"/>
</p:sldLayout>
</file>

<file path=ppt/slideLayouts/slideLayout57.xml><?xml version="1.0" encoding="utf-8"?>
<p:sldLayout xmlns:a="http://schemas.openxmlformats.org/drawingml/2006/main" xmlns:r="http://schemas.openxmlformats.org/officeDocument/2006/relationships" xmlns:p="http://schemas.openxmlformats.org/presentationml/2006/main" type="tx">
  <p:cSld name="3_Title Slide">
    <p:spTree>
      <p:nvGrpSpPr>
        <p:cNvPr id="1" name=""/>
        <p:cNvGrpSpPr/>
        <p:nvPr/>
      </p:nvGrpSpPr>
      <p:grpSpPr>
        <a:xfrm>
          <a:off x="0" y="0"/>
          <a:ext cx="0" cy="0"/>
          <a:chOff x="0" y="0"/>
          <a:chExt cx="0" cy="0"/>
        </a:xfrm>
      </p:grpSpPr>
      <p:sp>
        <p:nvSpPr>
          <p:cNvPr id="264" name="Shape 264"/>
          <p:cNvSpPr>
            <a:spLocks noGrp="1"/>
          </p:cNvSpPr>
          <p:nvPr>
            <p:ph type="title"/>
          </p:nvPr>
        </p:nvSpPr>
        <p:spPr>
          <a:xfrm>
            <a:off x="5231266" y="3819063"/>
            <a:ext cx="9641582" cy="1646605"/>
          </a:xfrm>
          <a:prstGeom prst="rect">
            <a:avLst/>
          </a:prstGeom>
        </p:spPr>
        <p:txBody>
          <a:bodyPr>
            <a:normAutofit/>
          </a:bodyPr>
          <a:lstStyle>
            <a:lvl1pPr algn="ctr">
              <a:lnSpc>
                <a:spcPct val="100000"/>
              </a:lnSpc>
              <a:defRPr sz="10768">
                <a:solidFill>
                  <a:srgbClr val="333E47"/>
                </a:solidFill>
              </a:defRPr>
            </a:lvl1pPr>
          </a:lstStyle>
          <a:p>
            <a:r>
              <a:t>Title Text</a:t>
            </a:r>
          </a:p>
        </p:txBody>
      </p:sp>
      <p:sp>
        <p:nvSpPr>
          <p:cNvPr id="265" name="Shape 265"/>
          <p:cNvSpPr>
            <a:spLocks noGrp="1"/>
          </p:cNvSpPr>
          <p:nvPr>
            <p:ph type="body" sz="quarter" idx="1"/>
          </p:nvPr>
        </p:nvSpPr>
        <p:spPr>
          <a:xfrm>
            <a:off x="6286829" y="5915179"/>
            <a:ext cx="7530692" cy="761748"/>
          </a:xfrm>
          <a:prstGeom prst="rect">
            <a:avLst/>
          </a:prstGeom>
        </p:spPr>
        <p:txBody>
          <a:bodyPr>
            <a:normAutofit/>
          </a:bodyPr>
          <a:lstStyle>
            <a:lvl1pPr algn="ctr">
              <a:spcBef>
                <a:spcPts val="0"/>
              </a:spcBef>
              <a:defRPr sz="4835">
                <a:solidFill>
                  <a:srgbClr val="333E47"/>
                </a:solidFill>
              </a:defRPr>
            </a:lvl1pPr>
            <a:lvl2pPr indent="453531" algn="ctr">
              <a:spcBef>
                <a:spcPts val="0"/>
              </a:spcBef>
              <a:defRPr sz="4835">
                <a:solidFill>
                  <a:srgbClr val="333E47"/>
                </a:solidFill>
              </a:defRPr>
            </a:lvl2pPr>
            <a:lvl3pPr marL="0" indent="907062" algn="ctr">
              <a:spcBef>
                <a:spcPts val="0"/>
              </a:spcBef>
              <a:buSzTx/>
              <a:buNone/>
              <a:defRPr sz="4835">
                <a:solidFill>
                  <a:srgbClr val="333E47"/>
                </a:solidFill>
              </a:defRPr>
            </a:lvl3pPr>
            <a:lvl4pPr marL="0" indent="1360593" algn="ctr">
              <a:spcBef>
                <a:spcPts val="0"/>
              </a:spcBef>
              <a:buSzTx/>
              <a:buNone/>
              <a:defRPr sz="4835">
                <a:solidFill>
                  <a:srgbClr val="333E47"/>
                </a:solidFill>
              </a:defRPr>
            </a:lvl4pPr>
            <a:lvl5pPr marL="0" indent="1814027" algn="ctr">
              <a:spcBef>
                <a:spcPts val="0"/>
              </a:spcBef>
              <a:buSzTx/>
              <a:buNone/>
              <a:defRPr sz="4835">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266" name="Shape 266"/>
          <p:cNvSpPr>
            <a:spLocks noGrp="1"/>
          </p:cNvSpPr>
          <p:nvPr>
            <p:ph type="sldNum" sz="quarter" idx="2"/>
          </p:nvPr>
        </p:nvSpPr>
        <p:spPr>
          <a:xfrm>
            <a:off x="18866950"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722870845"/>
      </p:ext>
    </p:extLst>
  </p:cSld>
  <p:clrMapOvr>
    <a:masterClrMapping/>
  </p:clrMapOvr>
  <p:transition spd="med"/>
</p:sldLayout>
</file>

<file path=ppt/slideLayouts/slideLayout58.xml><?xml version="1.0" encoding="utf-8"?>
<p:sldLayout xmlns:a="http://schemas.openxmlformats.org/drawingml/2006/main" xmlns:r="http://schemas.openxmlformats.org/officeDocument/2006/relationships" xmlns:p="http://schemas.openxmlformats.org/presentationml/2006/main" type="tx">
  <p:cSld name="4_Title and Content">
    <p:spTree>
      <p:nvGrpSpPr>
        <p:cNvPr id="1" name=""/>
        <p:cNvGrpSpPr/>
        <p:nvPr/>
      </p:nvGrpSpPr>
      <p:grpSpPr>
        <a:xfrm>
          <a:off x="0" y="0"/>
          <a:ext cx="0" cy="0"/>
          <a:chOff x="0" y="0"/>
          <a:chExt cx="0" cy="0"/>
        </a:xfrm>
      </p:grpSpPr>
      <p:sp>
        <p:nvSpPr>
          <p:cNvPr id="273" name="Shape 273"/>
          <p:cNvSpPr>
            <a:spLocks noGrp="1"/>
          </p:cNvSpPr>
          <p:nvPr>
            <p:ph type="title"/>
          </p:nvPr>
        </p:nvSpPr>
        <p:spPr>
          <a:xfrm>
            <a:off x="1005284" y="519477"/>
            <a:ext cx="14351438" cy="1646605"/>
          </a:xfrm>
          <a:prstGeom prst="rect">
            <a:avLst/>
          </a:prstGeom>
        </p:spPr>
        <p:txBody>
          <a:bodyPr>
            <a:normAutofit/>
          </a:bodyPr>
          <a:lstStyle>
            <a:lvl1pPr>
              <a:lnSpc>
                <a:spcPct val="100000"/>
              </a:lnSpc>
              <a:defRPr sz="10768">
                <a:solidFill>
                  <a:srgbClr val="333E47"/>
                </a:solidFill>
              </a:defRPr>
            </a:lvl1pPr>
          </a:lstStyle>
          <a:p>
            <a:r>
              <a:t>Title Text</a:t>
            </a:r>
          </a:p>
        </p:txBody>
      </p:sp>
      <p:sp>
        <p:nvSpPr>
          <p:cNvPr id="274" name="Shape 274"/>
          <p:cNvSpPr>
            <a:spLocks noGrp="1"/>
          </p:cNvSpPr>
          <p:nvPr>
            <p:ph type="body" sz="quarter" idx="1"/>
          </p:nvPr>
        </p:nvSpPr>
        <p:spPr>
          <a:xfrm>
            <a:off x="1005205" y="2601247"/>
            <a:ext cx="18093690" cy="277001"/>
          </a:xfrm>
          <a:prstGeom prst="rect">
            <a:avLst/>
          </a:prstGeom>
        </p:spPr>
        <p:txBody>
          <a:bodyPr>
            <a:normAutofit/>
          </a:bodyPr>
          <a:lstStyle>
            <a:lvl1pPr>
              <a:spcBef>
                <a:spcPts val="0"/>
              </a:spcBef>
              <a:defRPr sz="1758">
                <a:solidFill>
                  <a:srgbClr val="000000"/>
                </a:solidFill>
              </a:defRPr>
            </a:lvl1pPr>
            <a:lvl2pPr indent="453531">
              <a:spcBef>
                <a:spcPts val="0"/>
              </a:spcBef>
              <a:defRPr sz="1758">
                <a:solidFill>
                  <a:srgbClr val="000000"/>
                </a:solidFill>
              </a:defRPr>
            </a:lvl2pPr>
            <a:lvl3pPr marL="0" indent="907062">
              <a:spcBef>
                <a:spcPts val="0"/>
              </a:spcBef>
              <a:buSzTx/>
              <a:buNone/>
              <a:defRPr sz="1758">
                <a:solidFill>
                  <a:srgbClr val="000000"/>
                </a:solidFill>
              </a:defRPr>
            </a:lvl3pPr>
            <a:lvl4pPr marL="0" indent="1360593">
              <a:spcBef>
                <a:spcPts val="0"/>
              </a:spcBef>
              <a:buSzTx/>
              <a:buNone/>
              <a:defRPr sz="1758">
                <a:solidFill>
                  <a:srgbClr val="000000"/>
                </a:solidFill>
              </a:defRPr>
            </a:lvl4pPr>
            <a:lvl5pPr marL="0" indent="1814027">
              <a:spcBef>
                <a:spcPts val="0"/>
              </a:spcBef>
              <a:buSzTx/>
              <a:buNone/>
              <a:defRPr sz="1758">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75" name="Shape 275"/>
          <p:cNvSpPr>
            <a:spLocks noGrp="1"/>
          </p:cNvSpPr>
          <p:nvPr>
            <p:ph type="sldNum" sz="quarter" idx="2"/>
          </p:nvPr>
        </p:nvSpPr>
        <p:spPr>
          <a:xfrm>
            <a:off x="18866950"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005590571"/>
      </p:ext>
    </p:extLst>
  </p:cSld>
  <p:clrMapOvr>
    <a:masterClrMapping/>
  </p:clrMapOvr>
  <p:transition spd="med"/>
</p:sldLayout>
</file>

<file path=ppt/slideLayouts/slideLayout59.xml><?xml version="1.0" encoding="utf-8"?>
<p:sldLayout xmlns:a="http://schemas.openxmlformats.org/drawingml/2006/main" xmlns:r="http://schemas.openxmlformats.org/officeDocument/2006/relationships" xmlns:p="http://schemas.openxmlformats.org/presentationml/2006/main" type="tx">
  <p:cSld name="4_Two Content">
    <p:spTree>
      <p:nvGrpSpPr>
        <p:cNvPr id="1" name=""/>
        <p:cNvGrpSpPr/>
        <p:nvPr/>
      </p:nvGrpSpPr>
      <p:grpSpPr>
        <a:xfrm>
          <a:off x="0" y="0"/>
          <a:ext cx="0" cy="0"/>
          <a:chOff x="0" y="0"/>
          <a:chExt cx="0" cy="0"/>
        </a:xfrm>
      </p:grpSpPr>
      <p:sp>
        <p:nvSpPr>
          <p:cNvPr id="282" name="Shape 282"/>
          <p:cNvSpPr>
            <a:spLocks noGrp="1"/>
          </p:cNvSpPr>
          <p:nvPr>
            <p:ph type="title"/>
          </p:nvPr>
        </p:nvSpPr>
        <p:spPr>
          <a:xfrm>
            <a:off x="1005284" y="519477"/>
            <a:ext cx="14351438" cy="1646605"/>
          </a:xfrm>
          <a:prstGeom prst="rect">
            <a:avLst/>
          </a:prstGeom>
        </p:spPr>
        <p:txBody>
          <a:bodyPr>
            <a:normAutofit/>
          </a:bodyPr>
          <a:lstStyle>
            <a:lvl1pPr>
              <a:lnSpc>
                <a:spcPct val="100000"/>
              </a:lnSpc>
              <a:defRPr sz="10768">
                <a:solidFill>
                  <a:srgbClr val="333E47"/>
                </a:solidFill>
              </a:defRPr>
            </a:lvl1pPr>
          </a:lstStyle>
          <a:p>
            <a:r>
              <a:t>Title Text</a:t>
            </a:r>
          </a:p>
        </p:txBody>
      </p:sp>
      <p:sp>
        <p:nvSpPr>
          <p:cNvPr id="283" name="Shape 283"/>
          <p:cNvSpPr>
            <a:spLocks noGrp="1"/>
          </p:cNvSpPr>
          <p:nvPr>
            <p:ph type="body" sz="quarter" idx="1"/>
          </p:nvPr>
        </p:nvSpPr>
        <p:spPr>
          <a:xfrm>
            <a:off x="1005243" y="2601247"/>
            <a:ext cx="8745286" cy="277001"/>
          </a:xfrm>
          <a:prstGeom prst="rect">
            <a:avLst/>
          </a:prstGeom>
        </p:spPr>
        <p:txBody>
          <a:bodyPr>
            <a:normAutofit/>
          </a:bodyPr>
          <a:lstStyle>
            <a:lvl1pPr>
              <a:spcBef>
                <a:spcPts val="0"/>
              </a:spcBef>
              <a:defRPr sz="1758">
                <a:solidFill>
                  <a:srgbClr val="000000"/>
                </a:solidFill>
              </a:defRPr>
            </a:lvl1pPr>
            <a:lvl2pPr indent="453531">
              <a:spcBef>
                <a:spcPts val="0"/>
              </a:spcBef>
              <a:defRPr sz="1758">
                <a:solidFill>
                  <a:srgbClr val="000000"/>
                </a:solidFill>
              </a:defRPr>
            </a:lvl2pPr>
            <a:lvl3pPr marL="0" indent="907062">
              <a:spcBef>
                <a:spcPts val="0"/>
              </a:spcBef>
              <a:buSzTx/>
              <a:buNone/>
              <a:defRPr sz="1758">
                <a:solidFill>
                  <a:srgbClr val="000000"/>
                </a:solidFill>
              </a:defRPr>
            </a:lvl3pPr>
            <a:lvl4pPr marL="0" indent="1360593">
              <a:spcBef>
                <a:spcPts val="0"/>
              </a:spcBef>
              <a:buSzTx/>
              <a:buNone/>
              <a:defRPr sz="1758">
                <a:solidFill>
                  <a:srgbClr val="000000"/>
                </a:solidFill>
              </a:defRPr>
            </a:lvl4pPr>
            <a:lvl5pPr marL="0" indent="1814027">
              <a:spcBef>
                <a:spcPts val="0"/>
              </a:spcBef>
              <a:buSzTx/>
              <a:buNone/>
              <a:defRPr sz="1758">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84" name="Shape 284"/>
          <p:cNvSpPr>
            <a:spLocks noGrp="1"/>
          </p:cNvSpPr>
          <p:nvPr>
            <p:ph type="sldNum" sz="quarter" idx="2"/>
          </p:nvPr>
        </p:nvSpPr>
        <p:spPr>
          <a:xfrm>
            <a:off x="18866950"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201192856"/>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8" name="Date Placeholder 7"/>
          <p:cNvSpPr>
            <a:spLocks noGrp="1"/>
          </p:cNvSpPr>
          <p:nvPr>
            <p:ph type="dt" sz="half" idx="10"/>
          </p:nvPr>
        </p:nvSpPr>
        <p:spPr>
          <a:xfrm>
            <a:off x="1005223" y="10511909"/>
            <a:ext cx="4623943" cy="236722"/>
          </a:xfrm>
        </p:spPr>
        <p:txBody>
          <a:bodyPr/>
          <a:lstStyle/>
          <a:p>
            <a:fld id="{C4914445-1980-F848-8752-8D5CA78E5898}" type="datetimeFigureOut">
              <a:rPr lang="en-GB" smtClean="0">
                <a:solidFill>
                  <a:prstClr val="black">
                    <a:tint val="75000"/>
                  </a:prstClr>
                </a:solidFill>
                <a:latin typeface="Calibri"/>
              </a:rPr>
              <a:pPr/>
              <a:t>05/06/2023</a:t>
            </a:fld>
            <a:endParaRPr lang="en-GB">
              <a:solidFill>
                <a:prstClr val="black">
                  <a:tint val="75000"/>
                </a:prstClr>
              </a:solidFill>
              <a:latin typeface="Calibri"/>
            </a:endParaRPr>
          </a:p>
        </p:txBody>
      </p:sp>
      <p:sp>
        <p:nvSpPr>
          <p:cNvPr id="9" name="Footer Placeholder 8"/>
          <p:cNvSpPr>
            <a:spLocks noGrp="1"/>
          </p:cNvSpPr>
          <p:nvPr>
            <p:ph type="ftr" sz="quarter" idx="11"/>
          </p:nvPr>
        </p:nvSpPr>
        <p:spPr>
          <a:xfrm>
            <a:off x="6835394" y="10511909"/>
            <a:ext cx="6433312" cy="236722"/>
          </a:xfrm>
        </p:spPr>
        <p:txBody>
          <a:bodyPr/>
          <a:lstStyle/>
          <a:p>
            <a:endParaRPr lang="en-GB">
              <a:solidFill>
                <a:prstClr val="black">
                  <a:tint val="75000"/>
                </a:prstClr>
              </a:solidFill>
              <a:latin typeface="Calibri"/>
            </a:endParaRPr>
          </a:p>
        </p:txBody>
      </p:sp>
      <p:sp>
        <p:nvSpPr>
          <p:cNvPr id="10" name="Slide Number Placeholder 9"/>
          <p:cNvSpPr>
            <a:spLocks noGrp="1"/>
          </p:cNvSpPr>
          <p:nvPr>
            <p:ph type="sldNum" sz="quarter" idx="12"/>
          </p:nvPr>
        </p:nvSpPr>
        <p:spPr>
          <a:xfrm>
            <a:off x="14475003" y="777566"/>
            <a:ext cx="4623943" cy="236722"/>
          </a:xfrm>
        </p:spPr>
        <p:txBody>
          <a:bodyPr/>
          <a:lstStyle/>
          <a:p>
            <a:fld id="{1696D380-808C-2F41-977E-42B669A77557}" type="slidenum">
              <a:rPr lang="en-GB" smtClean="0">
                <a:latin typeface="Calibri"/>
              </a:rPr>
              <a:pPr/>
              <a:t>‹#›</a:t>
            </a:fld>
            <a:endParaRPr lang="en-GB">
              <a:latin typeface="Calibri"/>
            </a:endParaRPr>
          </a:p>
        </p:txBody>
      </p:sp>
      <p:sp>
        <p:nvSpPr>
          <p:cNvPr id="11" name="Holder 3"/>
          <p:cNvSpPr>
            <a:spLocks noGrp="1"/>
          </p:cNvSpPr>
          <p:nvPr>
            <p:ph type="body" idx="13" hasCustomPrompt="1"/>
          </p:nvPr>
        </p:nvSpPr>
        <p:spPr>
          <a:xfrm>
            <a:off x="991566" y="754500"/>
            <a:ext cx="16017183" cy="1325643"/>
          </a:xfrm>
        </p:spPr>
        <p:txBody>
          <a:bodyPr lIns="0" tIns="0" rIns="0" bIns="0"/>
          <a:lstStyle>
            <a:lvl1pPr>
              <a:lnSpc>
                <a:spcPct val="80000"/>
              </a:lnSpc>
              <a:defRPr sz="5300" b="1"/>
            </a:lvl1pPr>
            <a:lvl2pPr>
              <a:lnSpc>
                <a:spcPct val="80000"/>
              </a:lnSpc>
              <a:defRPr sz="5300">
                <a:solidFill>
                  <a:schemeClr val="accent6"/>
                </a:solidFill>
              </a:defRPr>
            </a:lvl2pPr>
          </a:lstStyle>
          <a:p>
            <a:pPr lvl="0"/>
            <a:r>
              <a:rPr lang="en-GB" noProof="0"/>
              <a:t>&lt;First Level style&gt; Main Heading</a:t>
            </a:r>
          </a:p>
          <a:p>
            <a:pPr lvl="1"/>
            <a:r>
              <a:rPr lang="en-GB" noProof="0"/>
              <a:t>&lt;Second Level style&gt; Subsequent headings</a:t>
            </a:r>
          </a:p>
        </p:txBody>
      </p:sp>
    </p:spTree>
    <p:extLst>
      <p:ext uri="{BB962C8B-B14F-4D97-AF65-F5344CB8AC3E}">
        <p14:creationId xmlns:p14="http://schemas.microsoft.com/office/powerpoint/2010/main" val="66299170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x">
  <p:cSld name="5_Title Only">
    <p:spTree>
      <p:nvGrpSpPr>
        <p:cNvPr id="1" name=""/>
        <p:cNvGrpSpPr/>
        <p:nvPr/>
      </p:nvGrpSpPr>
      <p:grpSpPr>
        <a:xfrm>
          <a:off x="0" y="0"/>
          <a:ext cx="0" cy="0"/>
          <a:chOff x="0" y="0"/>
          <a:chExt cx="0" cy="0"/>
        </a:xfrm>
      </p:grpSpPr>
      <p:sp>
        <p:nvSpPr>
          <p:cNvPr id="291" name="Shape 291"/>
          <p:cNvSpPr>
            <a:spLocks noGrp="1"/>
          </p:cNvSpPr>
          <p:nvPr>
            <p:ph type="title"/>
          </p:nvPr>
        </p:nvSpPr>
        <p:spPr>
          <a:xfrm>
            <a:off x="1005284" y="519477"/>
            <a:ext cx="14351438" cy="1646605"/>
          </a:xfrm>
          <a:prstGeom prst="rect">
            <a:avLst/>
          </a:prstGeom>
        </p:spPr>
        <p:txBody>
          <a:bodyPr>
            <a:normAutofit/>
          </a:bodyPr>
          <a:lstStyle>
            <a:lvl1pPr>
              <a:lnSpc>
                <a:spcPct val="100000"/>
              </a:lnSpc>
              <a:defRPr sz="10768">
                <a:solidFill>
                  <a:srgbClr val="333E47"/>
                </a:solidFill>
              </a:defRPr>
            </a:lvl1pPr>
          </a:lstStyle>
          <a:p>
            <a:r>
              <a:t>Title Text</a:t>
            </a:r>
          </a:p>
        </p:txBody>
      </p:sp>
      <p:sp>
        <p:nvSpPr>
          <p:cNvPr id="292" name="Shape 292"/>
          <p:cNvSpPr>
            <a:spLocks noGrp="1"/>
          </p:cNvSpPr>
          <p:nvPr>
            <p:ph type="sldNum" sz="quarter" idx="2"/>
          </p:nvPr>
        </p:nvSpPr>
        <p:spPr>
          <a:xfrm>
            <a:off x="18866950"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426717697"/>
      </p:ext>
    </p:extLst>
  </p:cSld>
  <p:clrMapOvr>
    <a:masterClrMapping/>
  </p:clrMapOvr>
  <p:transition spd="med"/>
</p:sldLayout>
</file>

<file path=ppt/slideLayouts/slideLayout61.xml><?xml version="1.0" encoding="utf-8"?>
<p:sldLayout xmlns:a="http://schemas.openxmlformats.org/drawingml/2006/main" xmlns:r="http://schemas.openxmlformats.org/officeDocument/2006/relationships" xmlns:p="http://schemas.openxmlformats.org/presentationml/2006/main" type="tx">
  <p:cSld name="4_Blank">
    <p:spTree>
      <p:nvGrpSpPr>
        <p:cNvPr id="1" name=""/>
        <p:cNvGrpSpPr/>
        <p:nvPr/>
      </p:nvGrpSpPr>
      <p:grpSpPr>
        <a:xfrm>
          <a:off x="0" y="0"/>
          <a:ext cx="0" cy="0"/>
          <a:chOff x="0" y="0"/>
          <a:chExt cx="0" cy="0"/>
        </a:xfrm>
      </p:grpSpPr>
      <p:sp>
        <p:nvSpPr>
          <p:cNvPr id="299" name="Shape 299"/>
          <p:cNvSpPr>
            <a:spLocks noGrp="1"/>
          </p:cNvSpPr>
          <p:nvPr>
            <p:ph type="sldNum" sz="quarter" idx="2"/>
          </p:nvPr>
        </p:nvSpPr>
        <p:spPr>
          <a:xfrm>
            <a:off x="18866950"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4006299895"/>
      </p:ext>
    </p:extLst>
  </p:cSld>
  <p:clrMapOvr>
    <a:masterClrMapping/>
  </p:clrMapOvr>
  <p:transition spd="med"/>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type="tx">
  <p:cSld name="1_Cover">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07" name="Shape 307"/>
          <p:cNvSpPr>
            <a:spLocks noGrp="1"/>
          </p:cNvSpPr>
          <p:nvPr>
            <p:ph type="body" sz="quarter" idx="1"/>
          </p:nvPr>
        </p:nvSpPr>
        <p:spPr>
          <a:xfrm>
            <a:off x="1002833" y="712327"/>
            <a:ext cx="14493099" cy="1944749"/>
          </a:xfrm>
          <a:prstGeom prst="rect">
            <a:avLst/>
          </a:prstGeom>
        </p:spPr>
        <p:txBody>
          <a:bodyPr>
            <a:normAutofit/>
          </a:bodyPr>
          <a:lstStyle>
            <a:lvl1pPr>
              <a:lnSpc>
                <a:spcPct val="80000"/>
              </a:lnSpc>
              <a:spcBef>
                <a:spcPts val="0"/>
              </a:spcBef>
              <a:defRPr sz="5274" b="1">
                <a:solidFill>
                  <a:srgbClr val="FFCD00"/>
                </a:solidFill>
              </a:defRPr>
            </a:lvl1pPr>
            <a:lvl2pPr>
              <a:lnSpc>
                <a:spcPct val="80000"/>
              </a:lnSpc>
              <a:spcBef>
                <a:spcPts val="0"/>
              </a:spcBef>
              <a:defRPr sz="5274" b="1">
                <a:solidFill>
                  <a:srgbClr val="FFCD00"/>
                </a:solidFill>
              </a:defRPr>
            </a:lvl2pPr>
            <a:lvl3pPr marL="0" indent="0">
              <a:lnSpc>
                <a:spcPct val="80000"/>
              </a:lnSpc>
              <a:spcBef>
                <a:spcPts val="0"/>
              </a:spcBef>
              <a:buSzTx/>
              <a:buNone/>
              <a:defRPr sz="5274" b="1">
                <a:solidFill>
                  <a:srgbClr val="FFCD00"/>
                </a:solidFill>
              </a:defRPr>
            </a:lvl3pPr>
            <a:lvl4pPr marL="866041" indent="-620273">
              <a:lnSpc>
                <a:spcPct val="80000"/>
              </a:lnSpc>
              <a:spcBef>
                <a:spcPts val="0"/>
              </a:spcBef>
              <a:defRPr sz="5274" b="1">
                <a:solidFill>
                  <a:srgbClr val="FFCD00"/>
                </a:solidFill>
              </a:defRPr>
            </a:lvl4pPr>
            <a:lvl5pPr marL="1111794" indent="-620273">
              <a:lnSpc>
                <a:spcPct val="80000"/>
              </a:lnSpc>
              <a:spcBef>
                <a:spcPts val="0"/>
              </a:spcBef>
              <a:defRPr sz="5274"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308" name="Shape 308"/>
          <p:cNvSpPr>
            <a:spLocks noGrp="1"/>
          </p:cNvSpPr>
          <p:nvPr>
            <p:ph type="sldNum" sz="quarter" idx="2"/>
          </p:nvPr>
        </p:nvSpPr>
        <p:spPr>
          <a:xfrm>
            <a:off x="14072344" y="10476210"/>
            <a:ext cx="335655" cy="342402"/>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2422710849"/>
      </p:ext>
    </p:extLst>
  </p:cSld>
  <p:clrMapOvr>
    <a:masterClrMapping/>
  </p:clrMapOvr>
  <p:transition spd="med"/>
</p:sldLayout>
</file>

<file path=ppt/slideLayouts/slideLayout63.xml><?xml version="1.0" encoding="utf-8"?>
<p:sldLayout xmlns:a="http://schemas.openxmlformats.org/drawingml/2006/main" xmlns:r="http://schemas.openxmlformats.org/officeDocument/2006/relationships" xmlns:p="http://schemas.openxmlformats.org/presentationml/2006/main" type="tx">
  <p:cSld name="1_Divider - Grey">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15" name="Shape 315"/>
          <p:cNvSpPr>
            <a:spLocks noGrp="1"/>
          </p:cNvSpPr>
          <p:nvPr>
            <p:ph type="title"/>
          </p:nvPr>
        </p:nvSpPr>
        <p:spPr>
          <a:xfrm>
            <a:off x="991427" y="797728"/>
            <a:ext cx="12067651" cy="1628652"/>
          </a:xfrm>
          <a:prstGeom prst="rect">
            <a:avLst/>
          </a:prstGeom>
        </p:spPr>
        <p:txBody>
          <a:bodyPr>
            <a:normAutofit/>
          </a:bodyPr>
          <a:lstStyle>
            <a:lvl1pPr>
              <a:defRPr sz="12746" spc="-86">
                <a:solidFill>
                  <a:srgbClr val="FFCD00"/>
                </a:solidFill>
              </a:defRPr>
            </a:lvl1pPr>
          </a:lstStyle>
          <a:p>
            <a:r>
              <a:t>Title Text</a:t>
            </a:r>
          </a:p>
        </p:txBody>
      </p:sp>
      <p:sp>
        <p:nvSpPr>
          <p:cNvPr id="316" name="Shape 316"/>
          <p:cNvSpPr>
            <a:spLocks noGrp="1"/>
          </p:cNvSpPr>
          <p:nvPr>
            <p:ph type="sldNum" sz="quarter" idx="2"/>
          </p:nvPr>
        </p:nvSpPr>
        <p:spPr>
          <a:xfrm>
            <a:off x="18788761" y="755013"/>
            <a:ext cx="310145" cy="304356"/>
          </a:xfrm>
          <a:prstGeom prst="rect">
            <a:avLst/>
          </a:prstGeom>
        </p:spPr>
        <p:txBody>
          <a:bodyPr/>
          <a:lstStyle>
            <a:lvl1pPr defTabSz="905972">
              <a:defRPr sz="1978">
                <a:solidFill>
                  <a:srgbClr val="FFFFFF"/>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399730882"/>
      </p:ext>
    </p:extLst>
  </p:cSld>
  <p:clrMapOvr>
    <a:masterClrMapping/>
  </p:clrMapOvr>
  <p:transition spd="med"/>
</p:sldLayout>
</file>

<file path=ppt/slideLayouts/slideLayout64.xml><?xml version="1.0" encoding="utf-8"?>
<p:sldLayout xmlns:a="http://schemas.openxmlformats.org/drawingml/2006/main" xmlns:r="http://schemas.openxmlformats.org/officeDocument/2006/relationships" xmlns:p="http://schemas.openxmlformats.org/presentationml/2006/main" type="tx">
  <p:cSld name="5_Title and Content">
    <p:spTree>
      <p:nvGrpSpPr>
        <p:cNvPr id="1" name=""/>
        <p:cNvGrpSpPr/>
        <p:nvPr/>
      </p:nvGrpSpPr>
      <p:grpSpPr>
        <a:xfrm>
          <a:off x="0" y="0"/>
          <a:ext cx="0" cy="0"/>
          <a:chOff x="0" y="0"/>
          <a:chExt cx="0" cy="0"/>
        </a:xfrm>
      </p:grpSpPr>
      <p:sp>
        <p:nvSpPr>
          <p:cNvPr id="331" name="Shape 331"/>
          <p:cNvSpPr>
            <a:spLocks noGrp="1"/>
          </p:cNvSpPr>
          <p:nvPr>
            <p:ph type="body" sz="quarter" idx="1"/>
          </p:nvPr>
        </p:nvSpPr>
        <p:spPr>
          <a:xfrm>
            <a:off x="991356" y="754942"/>
            <a:ext cx="16017185" cy="1458774"/>
          </a:xfrm>
          <a:prstGeom prst="rect">
            <a:avLst/>
          </a:prstGeom>
        </p:spPr>
        <p:txBody>
          <a:bodyPr>
            <a:normAutofit/>
          </a:bodyPr>
          <a:lstStyle>
            <a:lvl1pPr>
              <a:lnSpc>
                <a:spcPct val="80000"/>
              </a:lnSpc>
              <a:defRPr sz="5274" b="1"/>
            </a:lvl1pPr>
            <a:lvl2pPr>
              <a:lnSpc>
                <a:spcPct val="80000"/>
              </a:lnSpc>
              <a:defRPr sz="5274" b="1"/>
            </a:lvl2pPr>
            <a:lvl3pPr marL="620273" indent="-620273">
              <a:lnSpc>
                <a:spcPct val="80000"/>
              </a:lnSpc>
              <a:defRPr sz="5274" b="1"/>
            </a:lvl3pPr>
            <a:lvl4pPr marL="866041" indent="-620273">
              <a:lnSpc>
                <a:spcPct val="80000"/>
              </a:lnSpc>
              <a:defRPr sz="5274" b="1"/>
            </a:lvl4pPr>
            <a:lvl5pPr marL="1111794" indent="-620273">
              <a:lnSpc>
                <a:spcPct val="80000"/>
              </a:lnSpc>
              <a:defRPr sz="5274" b="1"/>
            </a:lvl5pPr>
          </a:lstStyle>
          <a:p>
            <a:r>
              <a:t>Body Level One</a:t>
            </a:r>
          </a:p>
          <a:p>
            <a:pPr lvl="1"/>
            <a:r>
              <a:t>Body Level Two</a:t>
            </a:r>
          </a:p>
          <a:p>
            <a:pPr lvl="2"/>
            <a:r>
              <a:t>Body Level Three</a:t>
            </a:r>
          </a:p>
          <a:p>
            <a:pPr lvl="3"/>
            <a:r>
              <a:t>Body Level Four</a:t>
            </a:r>
          </a:p>
          <a:p>
            <a:pPr lvl="4"/>
            <a:r>
              <a:t>Body Level Five</a:t>
            </a:r>
          </a:p>
        </p:txBody>
      </p:sp>
      <p:sp>
        <p:nvSpPr>
          <p:cNvPr id="332" name="Shape 332"/>
          <p:cNvSpPr>
            <a:spLocks noGrp="1"/>
          </p:cNvSpPr>
          <p:nvPr>
            <p:ph type="sldNum" sz="quarter" idx="2"/>
          </p:nvPr>
        </p:nvSpPr>
        <p:spPr>
          <a:xfrm>
            <a:off x="18788761" y="755013"/>
            <a:ext cx="310145" cy="304356"/>
          </a:xfrm>
          <a:prstGeom prst="rect">
            <a:avLst/>
          </a:prstGeom>
        </p:spPr>
        <p:txBody>
          <a:bodyPr/>
          <a:lstStyle>
            <a:lvl1pPr defTabSz="905972">
              <a:defRPr sz="1978">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403533856"/>
      </p:ext>
    </p:extLst>
  </p:cSld>
  <p:clrMapOvr>
    <a:masterClrMapping/>
  </p:clrMapOvr>
  <p:transition spd="med"/>
</p:sldLayout>
</file>

<file path=ppt/slideLayouts/slideLayout65.xml><?xml version="1.0" encoding="utf-8"?>
<p:sldLayout xmlns:a="http://schemas.openxmlformats.org/drawingml/2006/main" xmlns:r="http://schemas.openxmlformats.org/officeDocument/2006/relationships" xmlns:p="http://schemas.openxmlformats.org/presentationml/2006/main" type="tx">
  <p:cSld name="1_Contents Page">
    <p:spTree>
      <p:nvGrpSpPr>
        <p:cNvPr id="1" name=""/>
        <p:cNvGrpSpPr/>
        <p:nvPr/>
      </p:nvGrpSpPr>
      <p:grpSpPr>
        <a:xfrm>
          <a:off x="0" y="0"/>
          <a:ext cx="0" cy="0"/>
          <a:chOff x="0" y="0"/>
          <a:chExt cx="0" cy="0"/>
        </a:xfrm>
      </p:grpSpPr>
      <p:sp>
        <p:nvSpPr>
          <p:cNvPr id="339" name="Shape 339"/>
          <p:cNvSpPr>
            <a:spLocks noGrp="1"/>
          </p:cNvSpPr>
          <p:nvPr>
            <p:ph type="title"/>
          </p:nvPr>
        </p:nvSpPr>
        <p:spPr>
          <a:xfrm>
            <a:off x="991485" y="748241"/>
            <a:ext cx="18121403" cy="676730"/>
          </a:xfrm>
          <a:prstGeom prst="rect">
            <a:avLst/>
          </a:prstGeom>
        </p:spPr>
        <p:txBody>
          <a:bodyPr>
            <a:normAutofit/>
          </a:bodyPr>
          <a:lstStyle>
            <a:lvl1pPr>
              <a:defRPr sz="5274"/>
            </a:lvl1pPr>
          </a:lstStyle>
          <a:p>
            <a:r>
              <a:t>Title Text</a:t>
            </a:r>
          </a:p>
        </p:txBody>
      </p:sp>
      <p:sp>
        <p:nvSpPr>
          <p:cNvPr id="340" name="Shape 340"/>
          <p:cNvSpPr>
            <a:spLocks noGrp="1"/>
          </p:cNvSpPr>
          <p:nvPr>
            <p:ph type="body" sz="half" idx="1"/>
          </p:nvPr>
        </p:nvSpPr>
        <p:spPr>
          <a:xfrm>
            <a:off x="1030720" y="3190686"/>
            <a:ext cx="16017185" cy="3711786"/>
          </a:xfrm>
          <a:prstGeom prst="rect">
            <a:avLst/>
          </a:prstGeom>
        </p:spPr>
        <p:txBody>
          <a:bodyPr>
            <a:normAutofit/>
          </a:bodyPr>
          <a:lstStyle>
            <a:lvl1pPr>
              <a:tabLst>
                <a:tab pos="14391827" algn="r"/>
              </a:tabLst>
              <a:defRPr sz="2857" b="1"/>
            </a:lvl1pPr>
            <a:lvl2pPr>
              <a:tabLst>
                <a:tab pos="14391827" algn="r"/>
              </a:tabLst>
              <a:defRPr sz="2857" b="1"/>
            </a:lvl2pPr>
            <a:lvl3pPr marL="245735" indent="-245735">
              <a:tabLst>
                <a:tab pos="14391827" algn="r"/>
              </a:tabLst>
              <a:defRPr sz="2857" b="1"/>
            </a:lvl3pPr>
            <a:lvl4pPr marL="491506" indent="-245735">
              <a:tabLst>
                <a:tab pos="14391827" algn="r"/>
              </a:tabLst>
              <a:defRPr sz="2857" b="1"/>
            </a:lvl4pPr>
            <a:lvl5pPr marL="737358" indent="-245735">
              <a:tabLst>
                <a:tab pos="14391827" algn="r"/>
              </a:tabLst>
              <a:defRPr sz="2857" b="1"/>
            </a:lvl5pPr>
          </a:lstStyle>
          <a:p>
            <a:r>
              <a:t>Body Level One</a:t>
            </a:r>
          </a:p>
          <a:p>
            <a:pPr lvl="1"/>
            <a:r>
              <a:t>Body Level Two</a:t>
            </a:r>
          </a:p>
          <a:p>
            <a:pPr lvl="2"/>
            <a:r>
              <a:t>Body Level Three</a:t>
            </a:r>
          </a:p>
          <a:p>
            <a:pPr lvl="3"/>
            <a:r>
              <a:t>Body Level Four</a:t>
            </a:r>
          </a:p>
          <a:p>
            <a:pPr lvl="4"/>
            <a:r>
              <a:t>Body Level Five</a:t>
            </a:r>
          </a:p>
        </p:txBody>
      </p:sp>
      <p:sp>
        <p:nvSpPr>
          <p:cNvPr id="341" name="Shape 341"/>
          <p:cNvSpPr>
            <a:spLocks noGrp="1"/>
          </p:cNvSpPr>
          <p:nvPr>
            <p:ph type="sldNum" sz="quarter" idx="2"/>
          </p:nvPr>
        </p:nvSpPr>
        <p:spPr>
          <a:xfrm>
            <a:off x="18788761" y="755013"/>
            <a:ext cx="310145" cy="304356"/>
          </a:xfrm>
          <a:prstGeom prst="rect">
            <a:avLst/>
          </a:prstGeom>
        </p:spPr>
        <p:txBody>
          <a:bodyPr/>
          <a:lstStyle>
            <a:lvl1pPr defTabSz="905972">
              <a:defRPr sz="1978">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059859857"/>
      </p:ext>
    </p:extLst>
  </p:cSld>
  <p:clrMapOvr>
    <a:masterClrMapping/>
  </p:clrMapOvr>
  <p:transition spd="med"/>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5_Two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7387593"/>
      </p:ext>
    </p:extLst>
  </p:cSld>
  <p:clrMapOvr>
    <a:masterClrMapping/>
  </p:clrMapOvr>
  <p:transition spd="med"/>
</p:sldLayout>
</file>

<file path=ppt/slideLayouts/slideLayout67.xml><?xml version="1.0" encoding="utf-8"?>
<p:sldLayout xmlns:a="http://schemas.openxmlformats.org/drawingml/2006/main" xmlns:r="http://schemas.openxmlformats.org/officeDocument/2006/relationships" xmlns:p="http://schemas.openxmlformats.org/presentationml/2006/main" type="tx">
  <p:cSld name="6_Title Only">
    <p:spTree>
      <p:nvGrpSpPr>
        <p:cNvPr id="1" name=""/>
        <p:cNvGrpSpPr/>
        <p:nvPr/>
      </p:nvGrpSpPr>
      <p:grpSpPr>
        <a:xfrm>
          <a:off x="0" y="0"/>
          <a:ext cx="0" cy="0"/>
          <a:chOff x="0" y="0"/>
          <a:chExt cx="0" cy="0"/>
        </a:xfrm>
      </p:grpSpPr>
      <p:sp>
        <p:nvSpPr>
          <p:cNvPr id="357" name="Shape 357"/>
          <p:cNvSpPr>
            <a:spLocks noGrp="1"/>
          </p:cNvSpPr>
          <p:nvPr>
            <p:ph type="body" sz="quarter" idx="1"/>
          </p:nvPr>
        </p:nvSpPr>
        <p:spPr>
          <a:xfrm>
            <a:off x="991356" y="754942"/>
            <a:ext cx="16017185" cy="1458774"/>
          </a:xfrm>
          <a:prstGeom prst="rect">
            <a:avLst/>
          </a:prstGeom>
        </p:spPr>
        <p:txBody>
          <a:bodyPr>
            <a:normAutofit/>
          </a:bodyPr>
          <a:lstStyle>
            <a:lvl1pPr>
              <a:lnSpc>
                <a:spcPct val="80000"/>
              </a:lnSpc>
              <a:defRPr sz="5274" b="1"/>
            </a:lvl1pPr>
            <a:lvl2pPr>
              <a:lnSpc>
                <a:spcPct val="80000"/>
              </a:lnSpc>
              <a:defRPr sz="5274" b="1"/>
            </a:lvl2pPr>
            <a:lvl3pPr marL="620273" indent="-620273">
              <a:lnSpc>
                <a:spcPct val="80000"/>
              </a:lnSpc>
              <a:defRPr sz="5274" b="1"/>
            </a:lvl3pPr>
            <a:lvl4pPr marL="866041" indent="-620273">
              <a:lnSpc>
                <a:spcPct val="80000"/>
              </a:lnSpc>
              <a:defRPr sz="5274" b="1"/>
            </a:lvl4pPr>
            <a:lvl5pPr marL="1111794" indent="-620273">
              <a:lnSpc>
                <a:spcPct val="80000"/>
              </a:lnSpc>
              <a:defRPr sz="5274" b="1"/>
            </a:lvl5pPr>
          </a:lstStyle>
          <a:p>
            <a:r>
              <a:t>Body Level One</a:t>
            </a:r>
          </a:p>
          <a:p>
            <a:pPr lvl="1"/>
            <a:r>
              <a:t>Body Level Two</a:t>
            </a:r>
          </a:p>
          <a:p>
            <a:pPr lvl="2"/>
            <a:r>
              <a:t>Body Level Three</a:t>
            </a:r>
          </a:p>
          <a:p>
            <a:pPr lvl="3"/>
            <a:r>
              <a:t>Body Level Four</a:t>
            </a:r>
          </a:p>
          <a:p>
            <a:pPr lvl="4"/>
            <a:r>
              <a:t>Body Level Five</a:t>
            </a:r>
          </a:p>
        </p:txBody>
      </p:sp>
      <p:sp>
        <p:nvSpPr>
          <p:cNvPr id="358" name="Shape 358"/>
          <p:cNvSpPr>
            <a:spLocks noGrp="1"/>
          </p:cNvSpPr>
          <p:nvPr>
            <p:ph type="sldNum" sz="quarter" idx="2"/>
          </p:nvPr>
        </p:nvSpPr>
        <p:spPr>
          <a:xfrm>
            <a:off x="18788761" y="755013"/>
            <a:ext cx="310145" cy="304356"/>
          </a:xfrm>
          <a:prstGeom prst="rect">
            <a:avLst/>
          </a:prstGeom>
        </p:spPr>
        <p:txBody>
          <a:bodyPr/>
          <a:lstStyle>
            <a:lvl1pPr defTabSz="905972">
              <a:defRPr sz="1978">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39973731"/>
      </p:ext>
    </p:extLst>
  </p:cSld>
  <p:clrMapOvr>
    <a:masterClrMapping/>
  </p:clrMapOvr>
  <p:transition spd="med"/>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type="tx">
  <p:cSld name="1_Signoff">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66" name="Shape 366"/>
          <p:cNvSpPr>
            <a:spLocks noGrp="1"/>
          </p:cNvSpPr>
          <p:nvPr>
            <p:ph type="body" sz="quarter" idx="1"/>
          </p:nvPr>
        </p:nvSpPr>
        <p:spPr>
          <a:xfrm>
            <a:off x="1002833" y="712327"/>
            <a:ext cx="14493099" cy="1944749"/>
          </a:xfrm>
          <a:prstGeom prst="rect">
            <a:avLst/>
          </a:prstGeom>
        </p:spPr>
        <p:txBody>
          <a:bodyPr>
            <a:normAutofit/>
          </a:bodyPr>
          <a:lstStyle>
            <a:lvl1pPr>
              <a:lnSpc>
                <a:spcPct val="80000"/>
              </a:lnSpc>
              <a:spcBef>
                <a:spcPts val="0"/>
              </a:spcBef>
              <a:defRPr sz="5274" b="1">
                <a:solidFill>
                  <a:srgbClr val="FFCD00"/>
                </a:solidFill>
              </a:defRPr>
            </a:lvl1pPr>
            <a:lvl2pPr>
              <a:lnSpc>
                <a:spcPct val="80000"/>
              </a:lnSpc>
              <a:spcBef>
                <a:spcPts val="0"/>
              </a:spcBef>
              <a:defRPr sz="5274" b="1">
                <a:solidFill>
                  <a:srgbClr val="FFCD00"/>
                </a:solidFill>
              </a:defRPr>
            </a:lvl2pPr>
            <a:lvl3pPr marL="0" indent="0">
              <a:lnSpc>
                <a:spcPct val="80000"/>
              </a:lnSpc>
              <a:spcBef>
                <a:spcPts val="0"/>
              </a:spcBef>
              <a:buSzTx/>
              <a:buNone/>
              <a:defRPr sz="5274" b="1">
                <a:solidFill>
                  <a:srgbClr val="FFCD00"/>
                </a:solidFill>
              </a:defRPr>
            </a:lvl3pPr>
            <a:lvl4pPr marL="866041" indent="-620273">
              <a:lnSpc>
                <a:spcPct val="80000"/>
              </a:lnSpc>
              <a:spcBef>
                <a:spcPts val="0"/>
              </a:spcBef>
              <a:defRPr sz="5274" b="1">
                <a:solidFill>
                  <a:srgbClr val="FFCD00"/>
                </a:solidFill>
              </a:defRPr>
            </a:lvl4pPr>
            <a:lvl5pPr marL="1111794" indent="-620273">
              <a:lnSpc>
                <a:spcPct val="80000"/>
              </a:lnSpc>
              <a:spcBef>
                <a:spcPts val="0"/>
              </a:spcBef>
              <a:defRPr sz="5274"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367" name="Shape 367"/>
          <p:cNvSpPr>
            <a:spLocks noGrp="1"/>
          </p:cNvSpPr>
          <p:nvPr>
            <p:ph type="sldNum" sz="quarter" idx="2"/>
          </p:nvPr>
        </p:nvSpPr>
        <p:spPr>
          <a:xfrm>
            <a:off x="14072344" y="10476210"/>
            <a:ext cx="335655" cy="342402"/>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69160926"/>
      </p:ext>
    </p:extLst>
  </p:cSld>
  <p:clrMapOvr>
    <a:masterClrMapping/>
  </p:clrMapOvr>
  <p:transition spd="med"/>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type="tx">
  <p:cSld name="4_Title Slide">
    <p:spTree>
      <p:nvGrpSpPr>
        <p:cNvPr id="1" name=""/>
        <p:cNvGrpSpPr/>
        <p:nvPr/>
      </p:nvGrpSpPr>
      <p:grpSpPr>
        <a:xfrm>
          <a:off x="0" y="0"/>
          <a:ext cx="0" cy="0"/>
          <a:chOff x="0" y="0"/>
          <a:chExt cx="0" cy="0"/>
        </a:xfrm>
      </p:grpSpPr>
      <p:sp>
        <p:nvSpPr>
          <p:cNvPr id="374" name="Shape 374"/>
          <p:cNvSpPr>
            <a:spLocks noGrp="1"/>
          </p:cNvSpPr>
          <p:nvPr>
            <p:ph type="title"/>
          </p:nvPr>
        </p:nvSpPr>
        <p:spPr>
          <a:xfrm>
            <a:off x="5231266" y="3818975"/>
            <a:ext cx="9641582" cy="1646605"/>
          </a:xfrm>
          <a:prstGeom prst="rect">
            <a:avLst/>
          </a:prstGeom>
        </p:spPr>
        <p:txBody>
          <a:bodyPr>
            <a:normAutofit/>
          </a:bodyPr>
          <a:lstStyle>
            <a:lvl1pPr algn="ctr">
              <a:lnSpc>
                <a:spcPct val="100000"/>
              </a:lnSpc>
              <a:defRPr sz="10768">
                <a:solidFill>
                  <a:srgbClr val="333E47"/>
                </a:solidFill>
              </a:defRPr>
            </a:lvl1pPr>
          </a:lstStyle>
          <a:p>
            <a:r>
              <a:t>Title Text</a:t>
            </a:r>
          </a:p>
        </p:txBody>
      </p:sp>
      <p:sp>
        <p:nvSpPr>
          <p:cNvPr id="375" name="Shape 375"/>
          <p:cNvSpPr>
            <a:spLocks noGrp="1"/>
          </p:cNvSpPr>
          <p:nvPr>
            <p:ph type="body" sz="quarter" idx="1"/>
          </p:nvPr>
        </p:nvSpPr>
        <p:spPr>
          <a:xfrm>
            <a:off x="6286844" y="5915179"/>
            <a:ext cx="7530689" cy="761748"/>
          </a:xfrm>
          <a:prstGeom prst="rect">
            <a:avLst/>
          </a:prstGeom>
        </p:spPr>
        <p:txBody>
          <a:bodyPr>
            <a:normAutofit/>
          </a:bodyPr>
          <a:lstStyle>
            <a:lvl1pPr algn="ctr">
              <a:spcBef>
                <a:spcPts val="0"/>
              </a:spcBef>
              <a:defRPr sz="4835">
                <a:solidFill>
                  <a:srgbClr val="333E47"/>
                </a:solidFill>
              </a:defRPr>
            </a:lvl1pPr>
            <a:lvl2pPr indent="453705" algn="ctr">
              <a:spcBef>
                <a:spcPts val="0"/>
              </a:spcBef>
              <a:defRPr sz="4835">
                <a:solidFill>
                  <a:srgbClr val="333E47"/>
                </a:solidFill>
              </a:defRPr>
            </a:lvl2pPr>
            <a:lvl3pPr marL="0" indent="907400" algn="ctr">
              <a:spcBef>
                <a:spcPts val="0"/>
              </a:spcBef>
              <a:buSzTx/>
              <a:buNone/>
              <a:defRPr sz="4835">
                <a:solidFill>
                  <a:srgbClr val="333E47"/>
                </a:solidFill>
              </a:defRPr>
            </a:lvl3pPr>
            <a:lvl4pPr marL="0" indent="1361105" algn="ctr">
              <a:spcBef>
                <a:spcPts val="0"/>
              </a:spcBef>
              <a:buSzTx/>
              <a:buNone/>
              <a:defRPr sz="4835">
                <a:solidFill>
                  <a:srgbClr val="333E47"/>
                </a:solidFill>
              </a:defRPr>
            </a:lvl4pPr>
            <a:lvl5pPr marL="0" indent="1814713" algn="ctr">
              <a:spcBef>
                <a:spcPts val="0"/>
              </a:spcBef>
              <a:buSzTx/>
              <a:buNone/>
              <a:defRPr sz="4835">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376" name="Shape 376"/>
          <p:cNvSpPr>
            <a:spLocks noGrp="1"/>
          </p:cNvSpPr>
          <p:nvPr>
            <p:ph type="sldNum" sz="quarter" idx="2"/>
          </p:nvPr>
        </p:nvSpPr>
        <p:spPr>
          <a:xfrm>
            <a:off x="18866946"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97942637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8" name="Date Placeholder 7"/>
          <p:cNvSpPr>
            <a:spLocks noGrp="1"/>
          </p:cNvSpPr>
          <p:nvPr>
            <p:ph type="dt" sz="half" idx="10"/>
          </p:nvPr>
        </p:nvSpPr>
        <p:spPr>
          <a:xfrm>
            <a:off x="1005223" y="10511909"/>
            <a:ext cx="4623943" cy="236722"/>
          </a:xfrm>
        </p:spPr>
        <p:txBody>
          <a:bodyPr/>
          <a:lstStyle/>
          <a:p>
            <a:fld id="{C4914445-1980-F848-8752-8D5CA78E5898}" type="datetimeFigureOut">
              <a:rPr lang="en-GB" smtClean="0">
                <a:solidFill>
                  <a:prstClr val="black">
                    <a:tint val="75000"/>
                  </a:prstClr>
                </a:solidFill>
                <a:latin typeface="Calibri"/>
              </a:rPr>
              <a:pPr/>
              <a:t>05/06/2023</a:t>
            </a:fld>
            <a:endParaRPr lang="en-GB">
              <a:solidFill>
                <a:prstClr val="black">
                  <a:tint val="75000"/>
                </a:prstClr>
              </a:solidFill>
              <a:latin typeface="Calibri"/>
            </a:endParaRPr>
          </a:p>
        </p:txBody>
      </p:sp>
      <p:sp>
        <p:nvSpPr>
          <p:cNvPr id="9" name="Footer Placeholder 8"/>
          <p:cNvSpPr>
            <a:spLocks noGrp="1"/>
          </p:cNvSpPr>
          <p:nvPr>
            <p:ph type="ftr" sz="quarter" idx="11"/>
          </p:nvPr>
        </p:nvSpPr>
        <p:spPr>
          <a:xfrm>
            <a:off x="6835394" y="10511909"/>
            <a:ext cx="6433312" cy="236722"/>
          </a:xfrm>
        </p:spPr>
        <p:txBody>
          <a:bodyPr/>
          <a:lstStyle/>
          <a:p>
            <a:endParaRPr lang="en-GB">
              <a:solidFill>
                <a:prstClr val="black">
                  <a:tint val="75000"/>
                </a:prstClr>
              </a:solidFill>
              <a:latin typeface="Calibri"/>
            </a:endParaRPr>
          </a:p>
        </p:txBody>
      </p:sp>
      <p:sp>
        <p:nvSpPr>
          <p:cNvPr id="10" name="Slide Number Placeholder 9"/>
          <p:cNvSpPr>
            <a:spLocks noGrp="1"/>
          </p:cNvSpPr>
          <p:nvPr>
            <p:ph type="sldNum" sz="quarter" idx="12"/>
          </p:nvPr>
        </p:nvSpPr>
        <p:spPr>
          <a:xfrm>
            <a:off x="14475003" y="777566"/>
            <a:ext cx="4623943" cy="236722"/>
          </a:xfrm>
        </p:spPr>
        <p:txBody>
          <a:bodyPr/>
          <a:lstStyle/>
          <a:p>
            <a:fld id="{1696D380-808C-2F41-977E-42B669A77557}" type="slidenum">
              <a:rPr lang="en-GB" smtClean="0">
                <a:latin typeface="Calibri"/>
              </a:rPr>
              <a:pPr/>
              <a:t>‹#›</a:t>
            </a:fld>
            <a:endParaRPr lang="en-GB">
              <a:latin typeface="Calibri"/>
            </a:endParaRPr>
          </a:p>
        </p:txBody>
      </p:sp>
      <p:sp>
        <p:nvSpPr>
          <p:cNvPr id="14" name="Content Placeholder 13"/>
          <p:cNvSpPr>
            <a:spLocks noGrp="1"/>
          </p:cNvSpPr>
          <p:nvPr>
            <p:ph sz="quarter" idx="13" hasCustomPrompt="1"/>
          </p:nvPr>
        </p:nvSpPr>
        <p:spPr>
          <a:xfrm>
            <a:off x="9312150" y="3188756"/>
            <a:ext cx="7665570" cy="1661994"/>
          </a:xfrm>
        </p:spPr>
        <p:txBody>
          <a:bodyPr vert="horz"/>
          <a:lstStyle/>
          <a:p>
            <a:pPr lvl="0"/>
            <a:r>
              <a:rPr lang="en-GB" noProof="0"/>
              <a:t>&lt;First Level style&gt; This should be used for main body</a:t>
            </a:r>
          </a:p>
          <a:p>
            <a:pPr lvl="1"/>
            <a:r>
              <a:rPr lang="en-GB" noProof="0"/>
              <a:t>&lt;Second Level style&gt; This should be used for pull-out quotes</a:t>
            </a:r>
          </a:p>
          <a:p>
            <a:pPr lvl="2"/>
            <a:r>
              <a:rPr lang="en-GB" noProof="0"/>
              <a:t>&lt;Third Level style&gt; for subsequent bullets</a:t>
            </a:r>
          </a:p>
          <a:p>
            <a:pPr lvl="3"/>
            <a:r>
              <a:rPr lang="en-GB" noProof="0"/>
              <a:t>&lt;Fourth Level style&gt;</a:t>
            </a:r>
          </a:p>
          <a:p>
            <a:pPr lvl="4"/>
            <a:r>
              <a:rPr lang="en-GB" noProof="0"/>
              <a:t>&lt;Fifth Level style&gt;</a:t>
            </a:r>
          </a:p>
          <a:p>
            <a:pPr lvl="5"/>
            <a:r>
              <a:rPr lang="en-GB" noProof="0"/>
              <a:t>&lt;Sixth Level style&gt;</a:t>
            </a:r>
          </a:p>
        </p:txBody>
      </p:sp>
      <p:sp>
        <p:nvSpPr>
          <p:cNvPr id="15" name="Content Placeholder 13"/>
          <p:cNvSpPr>
            <a:spLocks noGrp="1"/>
          </p:cNvSpPr>
          <p:nvPr>
            <p:ph sz="quarter" idx="14" hasCustomPrompt="1"/>
          </p:nvPr>
        </p:nvSpPr>
        <p:spPr>
          <a:xfrm>
            <a:off x="1002877" y="3188756"/>
            <a:ext cx="7736020" cy="1661994"/>
          </a:xfrm>
        </p:spPr>
        <p:txBody>
          <a:bodyPr vert="horz"/>
          <a:lstStyle/>
          <a:p>
            <a:pPr lvl="0"/>
            <a:r>
              <a:rPr lang="en-GB" noProof="0"/>
              <a:t>&lt;First Level style&gt; This should be used for main body</a:t>
            </a:r>
          </a:p>
          <a:p>
            <a:pPr lvl="1"/>
            <a:r>
              <a:rPr lang="en-GB" noProof="0"/>
              <a:t>&lt;Second Level style&gt; This should be used for pull-out quotes</a:t>
            </a:r>
          </a:p>
          <a:p>
            <a:pPr lvl="2"/>
            <a:r>
              <a:rPr lang="en-GB" noProof="0"/>
              <a:t>&lt;Third Level style&gt; for subsequent bullets</a:t>
            </a:r>
          </a:p>
          <a:p>
            <a:pPr lvl="3"/>
            <a:r>
              <a:rPr lang="en-GB" noProof="0"/>
              <a:t>&lt;Fourth Level style&gt;</a:t>
            </a:r>
          </a:p>
          <a:p>
            <a:pPr lvl="4"/>
            <a:r>
              <a:rPr lang="en-GB" noProof="0"/>
              <a:t>&lt;Fifth Level style&gt;</a:t>
            </a:r>
          </a:p>
          <a:p>
            <a:pPr lvl="5"/>
            <a:r>
              <a:rPr lang="en-GB" noProof="0"/>
              <a:t>&lt;Sixth Level style&gt;</a:t>
            </a:r>
          </a:p>
        </p:txBody>
      </p:sp>
      <p:sp>
        <p:nvSpPr>
          <p:cNvPr id="16" name="Holder 3"/>
          <p:cNvSpPr>
            <a:spLocks noGrp="1"/>
          </p:cNvSpPr>
          <p:nvPr>
            <p:ph type="body" idx="15" hasCustomPrompt="1"/>
          </p:nvPr>
        </p:nvSpPr>
        <p:spPr>
          <a:xfrm>
            <a:off x="991566" y="754500"/>
            <a:ext cx="16017183" cy="1325643"/>
          </a:xfrm>
        </p:spPr>
        <p:txBody>
          <a:bodyPr lIns="0" tIns="0" rIns="0" bIns="0"/>
          <a:lstStyle>
            <a:lvl1pPr>
              <a:lnSpc>
                <a:spcPct val="80000"/>
              </a:lnSpc>
              <a:defRPr sz="5300" b="1"/>
            </a:lvl1pPr>
            <a:lvl2pPr>
              <a:lnSpc>
                <a:spcPct val="80000"/>
              </a:lnSpc>
              <a:defRPr sz="5300">
                <a:solidFill>
                  <a:schemeClr val="accent6"/>
                </a:solidFill>
              </a:defRPr>
            </a:lvl2pPr>
          </a:lstStyle>
          <a:p>
            <a:pPr lvl="0"/>
            <a:r>
              <a:rPr lang="en-GB" noProof="0"/>
              <a:t>&lt;First Level style&gt; Main Heading</a:t>
            </a:r>
          </a:p>
          <a:p>
            <a:pPr lvl="1"/>
            <a:r>
              <a:rPr lang="en-GB" noProof="0"/>
              <a:t>&lt;Second Level style&gt; Subsequent headings</a:t>
            </a:r>
          </a:p>
        </p:txBody>
      </p:sp>
    </p:spTree>
    <p:extLst>
      <p:ext uri="{BB962C8B-B14F-4D97-AF65-F5344CB8AC3E}">
        <p14:creationId xmlns:p14="http://schemas.microsoft.com/office/powerpoint/2010/main" val="629383435"/>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type="tx">
  <p:cSld name="6_Title and Content">
    <p:spTree>
      <p:nvGrpSpPr>
        <p:cNvPr id="1" name=""/>
        <p:cNvGrpSpPr/>
        <p:nvPr/>
      </p:nvGrpSpPr>
      <p:grpSpPr>
        <a:xfrm>
          <a:off x="0" y="0"/>
          <a:ext cx="0" cy="0"/>
          <a:chOff x="0" y="0"/>
          <a:chExt cx="0" cy="0"/>
        </a:xfrm>
      </p:grpSpPr>
      <p:sp>
        <p:nvSpPr>
          <p:cNvPr id="383" name="Shape 383"/>
          <p:cNvSpPr>
            <a:spLocks noGrp="1"/>
          </p:cNvSpPr>
          <p:nvPr>
            <p:ph type="title"/>
          </p:nvPr>
        </p:nvSpPr>
        <p:spPr>
          <a:xfrm>
            <a:off x="1005284" y="519468"/>
            <a:ext cx="14351438" cy="1646605"/>
          </a:xfrm>
          <a:prstGeom prst="rect">
            <a:avLst/>
          </a:prstGeom>
        </p:spPr>
        <p:txBody>
          <a:bodyPr>
            <a:normAutofit/>
          </a:bodyPr>
          <a:lstStyle>
            <a:lvl1pPr>
              <a:lnSpc>
                <a:spcPct val="100000"/>
              </a:lnSpc>
              <a:defRPr sz="10768">
                <a:solidFill>
                  <a:srgbClr val="333E47"/>
                </a:solidFill>
              </a:defRPr>
            </a:lvl1pPr>
          </a:lstStyle>
          <a:p>
            <a:r>
              <a:t>Title Text</a:t>
            </a:r>
          </a:p>
        </p:txBody>
      </p:sp>
      <p:sp>
        <p:nvSpPr>
          <p:cNvPr id="384" name="Shape 384"/>
          <p:cNvSpPr>
            <a:spLocks noGrp="1"/>
          </p:cNvSpPr>
          <p:nvPr>
            <p:ph type="body" idx="1"/>
          </p:nvPr>
        </p:nvSpPr>
        <p:spPr>
          <a:xfrm>
            <a:off x="1005205" y="2601149"/>
            <a:ext cx="18093690" cy="7464173"/>
          </a:xfrm>
          <a:prstGeom prst="rect">
            <a:avLst/>
          </a:prstGeom>
        </p:spPr>
        <p:txBody>
          <a:bodyPr>
            <a:normAutofit/>
          </a:bodyPr>
          <a:lstStyle>
            <a:lvl1pPr>
              <a:spcBef>
                <a:spcPts val="0"/>
              </a:spcBef>
              <a:defRPr sz="1758">
                <a:solidFill>
                  <a:srgbClr val="000000"/>
                </a:solidFill>
              </a:defRPr>
            </a:lvl1pPr>
            <a:lvl2pPr indent="453705">
              <a:spcBef>
                <a:spcPts val="0"/>
              </a:spcBef>
              <a:defRPr sz="1758">
                <a:solidFill>
                  <a:srgbClr val="000000"/>
                </a:solidFill>
              </a:defRPr>
            </a:lvl2pPr>
            <a:lvl3pPr marL="0" indent="907400">
              <a:spcBef>
                <a:spcPts val="0"/>
              </a:spcBef>
              <a:buSzTx/>
              <a:buNone/>
              <a:defRPr sz="1758">
                <a:solidFill>
                  <a:srgbClr val="000000"/>
                </a:solidFill>
              </a:defRPr>
            </a:lvl3pPr>
            <a:lvl4pPr marL="0" indent="1361105">
              <a:spcBef>
                <a:spcPts val="0"/>
              </a:spcBef>
              <a:buSzTx/>
              <a:buNone/>
              <a:defRPr sz="1758">
                <a:solidFill>
                  <a:srgbClr val="000000"/>
                </a:solidFill>
              </a:defRPr>
            </a:lvl4pPr>
            <a:lvl5pPr marL="0" indent="1814713">
              <a:spcBef>
                <a:spcPts val="0"/>
              </a:spcBef>
              <a:buSzTx/>
              <a:buNone/>
              <a:defRPr sz="1758">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385" name="Shape 385"/>
          <p:cNvSpPr>
            <a:spLocks noGrp="1"/>
          </p:cNvSpPr>
          <p:nvPr>
            <p:ph type="sldNum" sz="quarter" idx="2"/>
          </p:nvPr>
        </p:nvSpPr>
        <p:spPr>
          <a:xfrm>
            <a:off x="18866946"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2616714176"/>
      </p:ext>
    </p:extLst>
  </p:cSld>
  <p:clrMapOvr>
    <a:masterClrMapping/>
  </p:clrMapOvr>
  <p:transition spd="med"/>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type="tx">
  <p:cSld name="6_Two Content">
    <p:spTree>
      <p:nvGrpSpPr>
        <p:cNvPr id="1" name=""/>
        <p:cNvGrpSpPr/>
        <p:nvPr/>
      </p:nvGrpSpPr>
      <p:grpSpPr>
        <a:xfrm>
          <a:off x="0" y="0"/>
          <a:ext cx="0" cy="0"/>
          <a:chOff x="0" y="0"/>
          <a:chExt cx="0" cy="0"/>
        </a:xfrm>
      </p:grpSpPr>
      <p:sp>
        <p:nvSpPr>
          <p:cNvPr id="392" name="Shape 392"/>
          <p:cNvSpPr>
            <a:spLocks noGrp="1"/>
          </p:cNvSpPr>
          <p:nvPr>
            <p:ph type="title"/>
          </p:nvPr>
        </p:nvSpPr>
        <p:spPr>
          <a:xfrm>
            <a:off x="1005284" y="519468"/>
            <a:ext cx="14351438" cy="1646605"/>
          </a:xfrm>
          <a:prstGeom prst="rect">
            <a:avLst/>
          </a:prstGeom>
        </p:spPr>
        <p:txBody>
          <a:bodyPr>
            <a:normAutofit/>
          </a:bodyPr>
          <a:lstStyle>
            <a:lvl1pPr>
              <a:lnSpc>
                <a:spcPct val="100000"/>
              </a:lnSpc>
              <a:defRPr sz="10768">
                <a:solidFill>
                  <a:srgbClr val="333E47"/>
                </a:solidFill>
              </a:defRPr>
            </a:lvl1pPr>
          </a:lstStyle>
          <a:p>
            <a:r>
              <a:t>Title Text</a:t>
            </a:r>
          </a:p>
        </p:txBody>
      </p:sp>
      <p:sp>
        <p:nvSpPr>
          <p:cNvPr id="393" name="Shape 393"/>
          <p:cNvSpPr>
            <a:spLocks noGrp="1"/>
          </p:cNvSpPr>
          <p:nvPr>
            <p:ph type="body" sz="half" idx="1"/>
          </p:nvPr>
        </p:nvSpPr>
        <p:spPr>
          <a:xfrm>
            <a:off x="1005243" y="2601149"/>
            <a:ext cx="8745286" cy="7464173"/>
          </a:xfrm>
          <a:prstGeom prst="rect">
            <a:avLst/>
          </a:prstGeom>
        </p:spPr>
        <p:txBody>
          <a:bodyPr>
            <a:normAutofit/>
          </a:bodyPr>
          <a:lstStyle>
            <a:lvl1pPr>
              <a:spcBef>
                <a:spcPts val="0"/>
              </a:spcBef>
              <a:defRPr sz="1758">
                <a:solidFill>
                  <a:srgbClr val="000000"/>
                </a:solidFill>
              </a:defRPr>
            </a:lvl1pPr>
            <a:lvl2pPr indent="453705">
              <a:spcBef>
                <a:spcPts val="0"/>
              </a:spcBef>
              <a:defRPr sz="1758">
                <a:solidFill>
                  <a:srgbClr val="000000"/>
                </a:solidFill>
              </a:defRPr>
            </a:lvl2pPr>
            <a:lvl3pPr marL="0" indent="907400">
              <a:spcBef>
                <a:spcPts val="0"/>
              </a:spcBef>
              <a:buSzTx/>
              <a:buNone/>
              <a:defRPr sz="1758">
                <a:solidFill>
                  <a:srgbClr val="000000"/>
                </a:solidFill>
              </a:defRPr>
            </a:lvl3pPr>
            <a:lvl4pPr marL="0" indent="1361105">
              <a:spcBef>
                <a:spcPts val="0"/>
              </a:spcBef>
              <a:buSzTx/>
              <a:buNone/>
              <a:defRPr sz="1758">
                <a:solidFill>
                  <a:srgbClr val="000000"/>
                </a:solidFill>
              </a:defRPr>
            </a:lvl4pPr>
            <a:lvl5pPr marL="0" indent="1814713">
              <a:spcBef>
                <a:spcPts val="0"/>
              </a:spcBef>
              <a:buSzTx/>
              <a:buNone/>
              <a:defRPr sz="1758">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394" name="Shape 394"/>
          <p:cNvSpPr>
            <a:spLocks noGrp="1"/>
          </p:cNvSpPr>
          <p:nvPr>
            <p:ph type="sldNum" sz="quarter" idx="2"/>
          </p:nvPr>
        </p:nvSpPr>
        <p:spPr>
          <a:xfrm>
            <a:off x="18866946"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2529790289"/>
      </p:ext>
    </p:extLst>
  </p:cSld>
  <p:clrMapOvr>
    <a:masterClrMapping/>
  </p:clrMapOvr>
  <p:transition spd="med"/>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type="tx">
  <p:cSld name="7_Title Only">
    <p:spTree>
      <p:nvGrpSpPr>
        <p:cNvPr id="1" name=""/>
        <p:cNvGrpSpPr/>
        <p:nvPr/>
      </p:nvGrpSpPr>
      <p:grpSpPr>
        <a:xfrm>
          <a:off x="0" y="0"/>
          <a:ext cx="0" cy="0"/>
          <a:chOff x="0" y="0"/>
          <a:chExt cx="0" cy="0"/>
        </a:xfrm>
      </p:grpSpPr>
      <p:sp>
        <p:nvSpPr>
          <p:cNvPr id="401" name="Shape 401"/>
          <p:cNvSpPr>
            <a:spLocks noGrp="1"/>
          </p:cNvSpPr>
          <p:nvPr>
            <p:ph type="title"/>
          </p:nvPr>
        </p:nvSpPr>
        <p:spPr>
          <a:xfrm>
            <a:off x="1005284" y="519468"/>
            <a:ext cx="14351438" cy="1646605"/>
          </a:xfrm>
          <a:prstGeom prst="rect">
            <a:avLst/>
          </a:prstGeom>
        </p:spPr>
        <p:txBody>
          <a:bodyPr>
            <a:normAutofit/>
          </a:bodyPr>
          <a:lstStyle>
            <a:lvl1pPr>
              <a:lnSpc>
                <a:spcPct val="100000"/>
              </a:lnSpc>
              <a:defRPr sz="10768">
                <a:solidFill>
                  <a:srgbClr val="333E47"/>
                </a:solidFill>
              </a:defRPr>
            </a:lvl1pPr>
          </a:lstStyle>
          <a:p>
            <a:r>
              <a:t>Title Text</a:t>
            </a:r>
          </a:p>
        </p:txBody>
      </p:sp>
      <p:sp>
        <p:nvSpPr>
          <p:cNvPr id="402" name="Shape 402"/>
          <p:cNvSpPr>
            <a:spLocks noGrp="1"/>
          </p:cNvSpPr>
          <p:nvPr>
            <p:ph type="sldNum" sz="quarter" idx="2"/>
          </p:nvPr>
        </p:nvSpPr>
        <p:spPr>
          <a:xfrm>
            <a:off x="18866946"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915885409"/>
      </p:ext>
    </p:extLst>
  </p:cSld>
  <p:clrMapOvr>
    <a:masterClrMapping/>
  </p:clrMapOvr>
  <p:transition spd="med"/>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type="tx">
  <p:cSld name="5_Blank">
    <p:spTree>
      <p:nvGrpSpPr>
        <p:cNvPr id="1" name=""/>
        <p:cNvGrpSpPr/>
        <p:nvPr/>
      </p:nvGrpSpPr>
      <p:grpSpPr>
        <a:xfrm>
          <a:off x="0" y="0"/>
          <a:ext cx="0" cy="0"/>
          <a:chOff x="0" y="0"/>
          <a:chExt cx="0" cy="0"/>
        </a:xfrm>
      </p:grpSpPr>
      <p:sp>
        <p:nvSpPr>
          <p:cNvPr id="409" name="Shape 409"/>
          <p:cNvSpPr>
            <a:spLocks noGrp="1"/>
          </p:cNvSpPr>
          <p:nvPr>
            <p:ph type="sldNum" sz="quarter" idx="2"/>
          </p:nvPr>
        </p:nvSpPr>
        <p:spPr>
          <a:xfrm>
            <a:off x="18866946" y="777878"/>
            <a:ext cx="232059" cy="236722"/>
          </a:xfrm>
          <a:prstGeom prst="rect">
            <a:avLst/>
          </a:prstGeom>
        </p:spPr>
        <p:txBody>
          <a:bodyPr/>
          <a:lstStyle>
            <a:lvl1pPr defTabSz="905972">
              <a:defRPr sz="1538"/>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784319551"/>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1" name="Shape 61"/>
          <p:cNvSpPr>
            <a:spLocks noGrp="1"/>
          </p:cNvSpPr>
          <p:nvPr>
            <p:ph type="body" sz="quarter" idx="13"/>
          </p:nvPr>
        </p:nvSpPr>
        <p:spPr>
          <a:xfrm>
            <a:off x="837684" y="1831513"/>
            <a:ext cx="18428758" cy="4"/>
          </a:xfrm>
          <a:prstGeom prst="line">
            <a:avLst/>
          </a:prstGeom>
          <a:ln w="38100" cap="rnd">
            <a:solidFill>
              <a:srgbClr val="747676"/>
            </a:solidFill>
            <a:custDash>
              <a:ds d="100000" sp="200000"/>
            </a:custDash>
            <a:round/>
          </a:ln>
        </p:spPr>
        <p:txBody>
          <a:bodyPr anchor="ctr">
            <a:noAutofit/>
          </a:bodyPr>
          <a:lstStyle>
            <a:lvl1pPr marL="0" indent="0" defTabSz="1005017">
              <a:spcBef>
                <a:spcPts val="0"/>
              </a:spcBef>
              <a:buSzTx/>
              <a:buFontTx/>
              <a:buNone/>
              <a:defRPr sz="1200">
                <a:solidFill>
                  <a:srgbClr val="000000"/>
                </a:solidFill>
                <a:latin typeface="Helvetica"/>
                <a:ea typeface="Helvetica"/>
                <a:cs typeface="Helvetica"/>
                <a:sym typeface="Helvetica"/>
              </a:defRPr>
            </a:lvl1pPr>
          </a:lstStyle>
          <a:p>
            <a:pPr marL="0" indent="0" defTabSz="457200">
              <a:spcBef>
                <a:spcPts val="0"/>
              </a:spcBef>
              <a:buSzTx/>
              <a:buFontTx/>
              <a:buNone/>
              <a:defRPr sz="1200">
                <a:solidFill>
                  <a:srgbClr val="000000"/>
                </a:solidFill>
                <a:latin typeface="Helvetica"/>
                <a:ea typeface="Helvetica"/>
                <a:cs typeface="Helvetica"/>
                <a:sym typeface="Helvetica"/>
              </a:defRPr>
            </a:pPr>
            <a:endParaRPr/>
          </a:p>
        </p:txBody>
      </p:sp>
      <p:sp>
        <p:nvSpPr>
          <p:cNvPr id="62" name="Shape 62"/>
          <p:cNvSpPr>
            <a:spLocks noGrp="1"/>
          </p:cNvSpPr>
          <p:nvPr>
            <p:ph type="title"/>
          </p:nvPr>
        </p:nvSpPr>
        <p:spPr>
          <a:prstGeom prst="rect">
            <a:avLst/>
          </a:prstGeom>
        </p:spPr>
        <p:txBody>
          <a:bodyPr/>
          <a:lstStyle>
            <a:lvl1pPr>
              <a:defRPr b="1">
                <a:latin typeface="BT Font"/>
                <a:ea typeface="BT Font"/>
                <a:cs typeface="BT Font"/>
                <a:sym typeface="BT Font"/>
              </a:defRPr>
            </a:lvl1pPr>
          </a:lstStyle>
          <a:p>
            <a:r>
              <a:t>Title Text</a:t>
            </a:r>
          </a:p>
        </p:txBody>
      </p:sp>
      <p:sp>
        <p:nvSpPr>
          <p:cNvPr id="63" name="Shape 63"/>
          <p:cNvSpPr>
            <a:spLocks noGrp="1"/>
          </p:cNvSpPr>
          <p:nvPr>
            <p:ph type="body" idx="1"/>
          </p:nvPr>
        </p:nvSpPr>
        <p:spPr>
          <a:xfrm>
            <a:off x="1005205" y="2600069"/>
            <a:ext cx="18093690" cy="1384995"/>
          </a:xfrm>
          <a:prstGeom prst="rect">
            <a:avLst/>
          </a:prstGeom>
        </p:spPr>
        <p:txBody>
          <a:bodyPr/>
          <a:lstStyle>
            <a:lvl1pPr>
              <a:defRPr>
                <a:latin typeface="BT Font"/>
                <a:ea typeface="BT Font"/>
                <a:cs typeface="BT Font"/>
                <a:sym typeface="BT Font"/>
              </a:defRPr>
            </a:lvl1pPr>
            <a:lvl2pPr>
              <a:defRPr>
                <a:latin typeface="BT Font"/>
                <a:ea typeface="BT Font"/>
                <a:cs typeface="BT Font"/>
                <a:sym typeface="BT Font"/>
              </a:defRPr>
            </a:lvl2pPr>
            <a:lvl3pPr>
              <a:defRPr>
                <a:latin typeface="BT Font"/>
                <a:ea typeface="BT Font"/>
                <a:cs typeface="BT Font"/>
                <a:sym typeface="BT Font"/>
              </a:defRPr>
            </a:lvl3pPr>
            <a:lvl4pPr>
              <a:defRPr>
                <a:latin typeface="BT Font"/>
                <a:ea typeface="BT Font"/>
                <a:cs typeface="BT Font"/>
                <a:sym typeface="BT Font"/>
              </a:defRPr>
            </a:lvl4pPr>
            <a:lvl5pPr>
              <a:defRPr>
                <a:latin typeface="BT Font"/>
                <a:ea typeface="BT Font"/>
                <a:cs typeface="BT Font"/>
                <a:sym typeface="BT Font"/>
              </a:defRPr>
            </a:lvl5pPr>
          </a:lstStyle>
          <a:p>
            <a:r>
              <a:t>Body Level One</a:t>
            </a:r>
          </a:p>
          <a:p>
            <a:pPr lvl="1"/>
            <a:r>
              <a:t>Body Level Two</a:t>
            </a:r>
          </a:p>
          <a:p>
            <a:pPr lvl="2"/>
            <a:r>
              <a:t>Body Level Three</a:t>
            </a:r>
          </a:p>
          <a:p>
            <a:pPr lvl="3"/>
            <a:r>
              <a:t>Body Level Four</a:t>
            </a:r>
          </a:p>
          <a:p>
            <a:pPr lvl="4"/>
            <a:r>
              <a:t>Body Level Five</a:t>
            </a:r>
          </a:p>
        </p:txBody>
      </p:sp>
      <p:sp>
        <p:nvSpPr>
          <p:cNvPr id="64" name="Shape 64"/>
          <p:cNvSpPr>
            <a:spLocks noGrp="1"/>
          </p:cNvSpPr>
          <p:nvPr>
            <p:ph type="sldNum" sz="quarter" idx="2"/>
          </p:nvPr>
        </p:nvSpPr>
        <p:spPr>
          <a:xfrm>
            <a:off x="14475003" y="777566"/>
            <a:ext cx="4623943" cy="236722"/>
          </a:xfrm>
          <a:prstGeom prst="rect">
            <a:avLst/>
          </a:prstGeom>
        </p:spPr>
        <p:txBody>
          <a:bodyPr/>
          <a:lstStyle/>
          <a:p>
            <a:fld id="{86CB4B4D-7CA3-9044-876B-883B54F8677D}" type="slidenum">
              <a:rPr>
                <a:latin typeface="Calibri"/>
              </a:rPr>
              <a:pPr/>
              <a:t>‹#›</a:t>
            </a:fld>
            <a:endParaRPr>
              <a:latin typeface="Calibri"/>
            </a:endParaRPr>
          </a:p>
        </p:txBody>
      </p:sp>
    </p:spTree>
    <p:extLst>
      <p:ext uri="{BB962C8B-B14F-4D97-AF65-F5344CB8AC3E}">
        <p14:creationId xmlns:p14="http://schemas.microsoft.com/office/powerpoint/2010/main" val="3077653548"/>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Cover">
    <p:bg>
      <p:bgPr>
        <a:blipFill rotWithShape="1">
          <a:blip r:embed="rId2" cstate="email">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idx="10"/>
          </p:nvPr>
        </p:nvSpPr>
        <p:spPr>
          <a:xfrm>
            <a:off x="1002826" y="711903"/>
            <a:ext cx="14493099" cy="1670581"/>
          </a:xfrm>
        </p:spPr>
        <p:txBody>
          <a:bodyPr vert="horz"/>
          <a:lstStyle>
            <a:lvl1pPr>
              <a:lnSpc>
                <a:spcPct val="80000"/>
              </a:lnSpc>
              <a:spcBef>
                <a:spcPts val="0"/>
              </a:spcBef>
              <a:defRPr sz="4615" b="1" cap="none">
                <a:solidFill>
                  <a:srgbClr val="FFCD00"/>
                </a:solidFill>
              </a:defRPr>
            </a:lvl1pPr>
            <a:lvl2pPr>
              <a:lnSpc>
                <a:spcPct val="80000"/>
              </a:lnSpc>
              <a:spcBef>
                <a:spcPts val="0"/>
              </a:spcBef>
              <a:defRPr sz="4615" b="0">
                <a:solidFill>
                  <a:schemeClr val="bg2"/>
                </a:solidFill>
              </a:defRPr>
            </a:lvl2pPr>
            <a:lvl3pPr marL="0" indent="0">
              <a:spcBef>
                <a:spcPts val="1793"/>
              </a:spcBef>
              <a:buNone/>
              <a:defRPr sz="1978" b="1">
                <a:solidFill>
                  <a:schemeClr val="bg1"/>
                </a:solidFill>
              </a:defRPr>
            </a:lvl3pPr>
            <a:lvl4pPr>
              <a:spcBef>
                <a:spcPts val="0"/>
              </a:spcBef>
              <a:defRPr/>
            </a:lvl4pPr>
            <a:lvl5pPr>
              <a:spcBef>
                <a:spcPts val="0"/>
              </a:spcBef>
              <a:defRPr/>
            </a:lvl5pPr>
          </a:lstStyle>
          <a:p>
            <a:pPr lvl="0"/>
            <a:r>
              <a:rPr lang="en-GB" noProof="0"/>
              <a:t>Click to edit Master text styles</a:t>
            </a:r>
          </a:p>
          <a:p>
            <a:pPr lvl="1"/>
            <a:r>
              <a:rPr lang="en-GB" noProof="0"/>
              <a:t>Second level</a:t>
            </a:r>
          </a:p>
          <a:p>
            <a:pPr lvl="2"/>
            <a:r>
              <a:rPr lang="en-GB" noProof="0"/>
              <a:t>Third level</a:t>
            </a:r>
          </a:p>
        </p:txBody>
      </p:sp>
    </p:spTree>
    <p:extLst>
      <p:ext uri="{BB962C8B-B14F-4D97-AF65-F5344CB8AC3E}">
        <p14:creationId xmlns:p14="http://schemas.microsoft.com/office/powerpoint/2010/main" val="2053975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13" Type="http://schemas.openxmlformats.org/officeDocument/2006/relationships/theme" Target="../theme/theme2.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slideLayout" Target="../slideLayouts/slideLayout20.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5" Type="http://schemas.openxmlformats.org/officeDocument/2006/relationships/slideLayout" Target="../slideLayouts/slideLayout13.xml"/><Relationship Id="rId10" Type="http://schemas.openxmlformats.org/officeDocument/2006/relationships/slideLayout" Target="../slideLayouts/slideLayout18.xml"/><Relationship Id="rId4" Type="http://schemas.openxmlformats.org/officeDocument/2006/relationships/slideLayout" Target="../slideLayouts/slideLayout12.xml"/><Relationship Id="rId9"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8.xml"/><Relationship Id="rId3" Type="http://schemas.openxmlformats.org/officeDocument/2006/relationships/slideLayout" Target="../slideLayouts/slideLayout23.xml"/><Relationship Id="rId7" Type="http://schemas.openxmlformats.org/officeDocument/2006/relationships/slideLayout" Target="../slideLayouts/slideLayout27.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5" Type="http://schemas.openxmlformats.org/officeDocument/2006/relationships/slideLayout" Target="../slideLayouts/slideLayout25.xml"/><Relationship Id="rId4" Type="http://schemas.openxmlformats.org/officeDocument/2006/relationships/slideLayout" Target="../slideLayouts/slideLayout24.xml"/><Relationship Id="rId9"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41.xml"/><Relationship Id="rId18" Type="http://schemas.openxmlformats.org/officeDocument/2006/relationships/slideLayout" Target="../slideLayouts/slideLayout46.xml"/><Relationship Id="rId26" Type="http://schemas.openxmlformats.org/officeDocument/2006/relationships/slideLayout" Target="../slideLayouts/slideLayout54.xml"/><Relationship Id="rId39" Type="http://schemas.openxmlformats.org/officeDocument/2006/relationships/slideLayout" Target="../slideLayouts/slideLayout67.xml"/><Relationship Id="rId21" Type="http://schemas.openxmlformats.org/officeDocument/2006/relationships/slideLayout" Target="../slideLayouts/slideLayout49.xml"/><Relationship Id="rId34" Type="http://schemas.openxmlformats.org/officeDocument/2006/relationships/slideLayout" Target="../slideLayouts/slideLayout62.xml"/><Relationship Id="rId42" Type="http://schemas.openxmlformats.org/officeDocument/2006/relationships/slideLayout" Target="../slideLayouts/slideLayout70.xml"/><Relationship Id="rId47" Type="http://schemas.openxmlformats.org/officeDocument/2006/relationships/image" Target="../media/image6.png"/><Relationship Id="rId7" Type="http://schemas.openxmlformats.org/officeDocument/2006/relationships/slideLayout" Target="../slideLayouts/slideLayout35.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29" Type="http://schemas.openxmlformats.org/officeDocument/2006/relationships/slideLayout" Target="../slideLayouts/slideLayout57.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24" Type="http://schemas.openxmlformats.org/officeDocument/2006/relationships/slideLayout" Target="../slideLayouts/slideLayout52.xml"/><Relationship Id="rId32" Type="http://schemas.openxmlformats.org/officeDocument/2006/relationships/slideLayout" Target="../slideLayouts/slideLayout60.xml"/><Relationship Id="rId37" Type="http://schemas.openxmlformats.org/officeDocument/2006/relationships/slideLayout" Target="../slideLayouts/slideLayout65.xml"/><Relationship Id="rId40" Type="http://schemas.openxmlformats.org/officeDocument/2006/relationships/slideLayout" Target="../slideLayouts/slideLayout68.xml"/><Relationship Id="rId45" Type="http://schemas.openxmlformats.org/officeDocument/2006/relationships/slideLayout" Target="../slideLayouts/slideLayout73.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23" Type="http://schemas.openxmlformats.org/officeDocument/2006/relationships/slideLayout" Target="../slideLayouts/slideLayout51.xml"/><Relationship Id="rId28" Type="http://schemas.openxmlformats.org/officeDocument/2006/relationships/slideLayout" Target="../slideLayouts/slideLayout56.xml"/><Relationship Id="rId36" Type="http://schemas.openxmlformats.org/officeDocument/2006/relationships/slideLayout" Target="../slideLayouts/slideLayout64.xml"/><Relationship Id="rId10" Type="http://schemas.openxmlformats.org/officeDocument/2006/relationships/slideLayout" Target="../slideLayouts/slideLayout38.xml"/><Relationship Id="rId19" Type="http://schemas.openxmlformats.org/officeDocument/2006/relationships/slideLayout" Target="../slideLayouts/slideLayout47.xml"/><Relationship Id="rId31" Type="http://schemas.openxmlformats.org/officeDocument/2006/relationships/slideLayout" Target="../slideLayouts/slideLayout59.xml"/><Relationship Id="rId44" Type="http://schemas.openxmlformats.org/officeDocument/2006/relationships/slideLayout" Target="../slideLayouts/slideLayout72.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 Id="rId22" Type="http://schemas.openxmlformats.org/officeDocument/2006/relationships/slideLayout" Target="../slideLayouts/slideLayout50.xml"/><Relationship Id="rId27" Type="http://schemas.openxmlformats.org/officeDocument/2006/relationships/slideLayout" Target="../slideLayouts/slideLayout55.xml"/><Relationship Id="rId30" Type="http://schemas.openxmlformats.org/officeDocument/2006/relationships/slideLayout" Target="../slideLayouts/slideLayout58.xml"/><Relationship Id="rId35" Type="http://schemas.openxmlformats.org/officeDocument/2006/relationships/slideLayout" Target="../slideLayouts/slideLayout63.xml"/><Relationship Id="rId43" Type="http://schemas.openxmlformats.org/officeDocument/2006/relationships/slideLayout" Target="../slideLayouts/slideLayout71.xml"/><Relationship Id="rId8" Type="http://schemas.openxmlformats.org/officeDocument/2006/relationships/slideLayout" Target="../slideLayouts/slideLayout36.xml"/><Relationship Id="rId3" Type="http://schemas.openxmlformats.org/officeDocument/2006/relationships/slideLayout" Target="../slideLayouts/slideLayout31.xml"/><Relationship Id="rId12" Type="http://schemas.openxmlformats.org/officeDocument/2006/relationships/slideLayout" Target="../slideLayouts/slideLayout40.xml"/><Relationship Id="rId17" Type="http://schemas.openxmlformats.org/officeDocument/2006/relationships/slideLayout" Target="../slideLayouts/slideLayout45.xml"/><Relationship Id="rId25" Type="http://schemas.openxmlformats.org/officeDocument/2006/relationships/slideLayout" Target="../slideLayouts/slideLayout53.xml"/><Relationship Id="rId33" Type="http://schemas.openxmlformats.org/officeDocument/2006/relationships/slideLayout" Target="../slideLayouts/slideLayout61.xml"/><Relationship Id="rId38" Type="http://schemas.openxmlformats.org/officeDocument/2006/relationships/slideLayout" Target="../slideLayouts/slideLayout66.xml"/><Relationship Id="rId46" Type="http://schemas.openxmlformats.org/officeDocument/2006/relationships/theme" Target="../theme/theme4.xml"/><Relationship Id="rId20" Type="http://schemas.openxmlformats.org/officeDocument/2006/relationships/slideLayout" Target="../slideLayouts/slideLayout48.xml"/><Relationship Id="rId41" Type="http://schemas.openxmlformats.org/officeDocument/2006/relationships/slideLayout" Target="../slideLayouts/slideLayout6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Holder 3"/>
          <p:cNvSpPr>
            <a:spLocks noGrp="1"/>
          </p:cNvSpPr>
          <p:nvPr>
            <p:ph type="body" idx="1"/>
          </p:nvPr>
        </p:nvSpPr>
        <p:spPr>
          <a:xfrm>
            <a:off x="1005205" y="2599911"/>
            <a:ext cx="18093690" cy="276999"/>
          </a:xfrm>
          <a:prstGeom prst="rect">
            <a:avLst/>
          </a:prstGeom>
        </p:spPr>
        <p:txBody>
          <a:bodyPr wrap="square" lIns="0" tIns="0" rIns="0" bIns="0">
            <a:spAutoFit/>
          </a:bodyPr>
          <a:lstStyle>
            <a:lvl1pPr>
              <a:defRPr/>
            </a:lvl1pPr>
          </a:lstStyle>
          <a:p>
            <a:endParaRPr dirty="0"/>
          </a:p>
        </p:txBody>
      </p:sp>
      <p:sp>
        <p:nvSpPr>
          <p:cNvPr id="2" name="Holder 2"/>
          <p:cNvSpPr>
            <a:spLocks noGrp="1"/>
          </p:cNvSpPr>
          <p:nvPr>
            <p:ph type="title"/>
          </p:nvPr>
        </p:nvSpPr>
        <p:spPr>
          <a:xfrm>
            <a:off x="1005205" y="519074"/>
            <a:ext cx="14351438" cy="1646604"/>
          </a:xfrm>
          <a:prstGeom prst="rect">
            <a:avLst/>
          </a:prstGeom>
        </p:spPr>
        <p:txBody>
          <a:bodyPr wrap="square" lIns="0" tIns="0" rIns="0" bIns="0">
            <a:spAutoFit/>
          </a:bodyPr>
          <a:lstStyle>
            <a:lvl1pPr>
              <a:defRPr sz="10700" b="0" i="0">
                <a:solidFill>
                  <a:srgbClr val="333E47"/>
                </a:solidFill>
                <a:latin typeface="Calibri"/>
                <a:cs typeface="Calibri"/>
              </a:defRPr>
            </a:lvl1pPr>
          </a:lstStyle>
          <a:p>
            <a:endParaRPr dirty="0"/>
          </a:p>
        </p:txBody>
      </p:sp>
      <p:sp>
        <p:nvSpPr>
          <p:cNvPr id="4" name="Holder 4"/>
          <p:cNvSpPr>
            <a:spLocks noGrp="1"/>
          </p:cNvSpPr>
          <p:nvPr>
            <p:ph type="ftr" sz="quarter" idx="5"/>
          </p:nvPr>
        </p:nvSpPr>
        <p:spPr>
          <a:xfrm>
            <a:off x="6835394" y="10511845"/>
            <a:ext cx="6433312" cy="278994"/>
          </a:xfrm>
          <a:prstGeom prst="rect">
            <a:avLst/>
          </a:prstGeom>
        </p:spPr>
        <p:txBody>
          <a:bodyPr wrap="square" lIns="0" tIns="0" rIns="0" bIns="0">
            <a:spAutoFit/>
          </a:bodyPr>
          <a:lstStyle>
            <a:lvl1pPr algn="ctr">
              <a:defRPr>
                <a:solidFill>
                  <a:schemeClr val="tx1">
                    <a:tint val="75000"/>
                  </a:schemeClr>
                </a:solidFill>
              </a:defRPr>
            </a:lvl1pPr>
          </a:lstStyle>
          <a:p>
            <a:pPr defTabSz="907263" hangingPunct="1"/>
            <a:endParaRPr lang="en-US" sz="1800" kern="1200">
              <a:solidFill>
                <a:prstClr val="black">
                  <a:tint val="75000"/>
                </a:prstClr>
              </a:solidFill>
              <a:latin typeface="Calibri"/>
              <a:sym typeface="Helvetica Light"/>
            </a:endParaRPr>
          </a:p>
        </p:txBody>
      </p:sp>
      <p:sp>
        <p:nvSpPr>
          <p:cNvPr id="5" name="Holder 5"/>
          <p:cNvSpPr>
            <a:spLocks noGrp="1"/>
          </p:cNvSpPr>
          <p:nvPr>
            <p:ph type="dt" sz="half" idx="6"/>
          </p:nvPr>
        </p:nvSpPr>
        <p:spPr>
          <a:xfrm>
            <a:off x="1005223" y="10511845"/>
            <a:ext cx="4623943" cy="278994"/>
          </a:xfrm>
          <a:prstGeom prst="rect">
            <a:avLst/>
          </a:prstGeom>
        </p:spPr>
        <p:txBody>
          <a:bodyPr wrap="square" lIns="0" tIns="0" rIns="0" bIns="0">
            <a:spAutoFit/>
          </a:bodyPr>
          <a:lstStyle>
            <a:lvl1pPr algn="l">
              <a:defRPr>
                <a:solidFill>
                  <a:schemeClr val="tx1">
                    <a:tint val="75000"/>
                  </a:schemeClr>
                </a:solidFill>
              </a:defRPr>
            </a:lvl1pPr>
          </a:lstStyle>
          <a:p>
            <a:pPr defTabSz="907263" hangingPunct="1"/>
            <a:fld id="{1D8BD707-D9CF-40AE-B4C6-C98DA3205C09}" type="datetimeFigureOut">
              <a:rPr lang="en-US" sz="1800" kern="1200" smtClean="0">
                <a:solidFill>
                  <a:prstClr val="black">
                    <a:tint val="75000"/>
                  </a:prstClr>
                </a:solidFill>
                <a:latin typeface="Calibri"/>
                <a:sym typeface="Helvetica Light"/>
              </a:rPr>
              <a:pPr defTabSz="907263" hangingPunct="1"/>
              <a:t>05/06/2023</a:t>
            </a:fld>
            <a:endParaRPr lang="en-US" sz="1800" kern="1200">
              <a:solidFill>
                <a:prstClr val="black">
                  <a:tint val="75000"/>
                </a:prstClr>
              </a:solidFill>
              <a:latin typeface="Calibri"/>
              <a:sym typeface="Helvetica Light"/>
            </a:endParaRPr>
          </a:p>
        </p:txBody>
      </p:sp>
      <p:sp>
        <p:nvSpPr>
          <p:cNvPr id="6" name="Holder 6"/>
          <p:cNvSpPr>
            <a:spLocks noGrp="1"/>
          </p:cNvSpPr>
          <p:nvPr>
            <p:ph type="sldNum" sz="quarter" idx="7"/>
          </p:nvPr>
        </p:nvSpPr>
        <p:spPr>
          <a:xfrm>
            <a:off x="14475003" y="777552"/>
            <a:ext cx="4623943" cy="278994"/>
          </a:xfrm>
          <a:prstGeom prst="rect">
            <a:avLst/>
          </a:prstGeom>
        </p:spPr>
        <p:txBody>
          <a:bodyPr wrap="square" lIns="0" tIns="0" rIns="0" bIns="0">
            <a:spAutoFit/>
          </a:bodyPr>
          <a:lstStyle>
            <a:lvl1pPr algn="r">
              <a:defRPr>
                <a:solidFill>
                  <a:srgbClr val="333E47"/>
                </a:solidFill>
              </a:defRPr>
            </a:lvl1pPr>
          </a:lstStyle>
          <a:p>
            <a:pPr defTabSz="907263" hangingPunct="1"/>
            <a:fld id="{B6F15528-21DE-4FAA-801E-634DDDAF4B2B}" type="slidenum">
              <a:rPr lang="en-GB" sz="1800" kern="1200" smtClean="0">
                <a:latin typeface="Calibri"/>
                <a:sym typeface="Helvetica Light"/>
              </a:rPr>
              <a:pPr defTabSz="907263" hangingPunct="1"/>
              <a:t>‹#›</a:t>
            </a:fld>
            <a:endParaRPr lang="en-GB" sz="1800" kern="1200">
              <a:latin typeface="Calibri"/>
              <a:sym typeface="Helvetica Light"/>
            </a:endParaRPr>
          </a:p>
        </p:txBody>
      </p:sp>
    </p:spTree>
    <p:extLst>
      <p:ext uri="{BB962C8B-B14F-4D97-AF65-F5344CB8AC3E}">
        <p14:creationId xmlns:p14="http://schemas.microsoft.com/office/powerpoint/2010/main" val="846756520"/>
      </p:ext>
    </p:extLst>
  </p:cSld>
  <p:clrMap bg1="lt1" tx1="dk1" bg2="lt2" tx2="dk2" accent1="accent1" accent2="accent2" accent3="accent3" accent4="accent4" accent5="accent5" accent6="accent6" hlink="hlink" folHlink="folHlink"/>
  <p:sldLayoutIdLst>
    <p:sldLayoutId id="2147486007" r:id="rId1"/>
    <p:sldLayoutId id="2147486008" r:id="rId2"/>
    <p:sldLayoutId id="2147486009" r:id="rId3"/>
    <p:sldLayoutId id="2147486010" r:id="rId4"/>
    <p:sldLayoutId id="2147486011" r:id="rId5"/>
    <p:sldLayoutId id="2147486012" r:id="rId6"/>
    <p:sldLayoutId id="2147486013" r:id="rId7"/>
    <p:sldLayoutId id="2147486014" r:id="rId8"/>
  </p:sldLayoutIdLst>
  <p:txStyles>
    <p:titleStyle>
      <a:lvl1pPr>
        <a:defRPr b="1">
          <a:latin typeface="+mj-lt"/>
          <a:ea typeface="+mj-ea"/>
          <a:cs typeface="+mj-cs"/>
        </a:defRPr>
      </a:lvl1pPr>
    </p:titleStyle>
    <p:bodyStyle>
      <a:lvl1pPr marL="0">
        <a:defRPr>
          <a:latin typeface="+mn-lt"/>
          <a:ea typeface="+mn-ea"/>
          <a:cs typeface="+mn-cs"/>
        </a:defRPr>
      </a:lvl1pPr>
      <a:lvl2pPr marL="453640">
        <a:defRPr>
          <a:latin typeface="+mn-lt"/>
          <a:ea typeface="+mn-ea"/>
          <a:cs typeface="+mn-cs"/>
        </a:defRPr>
      </a:lvl2pPr>
      <a:lvl3pPr marL="907263">
        <a:defRPr>
          <a:latin typeface="+mn-lt"/>
          <a:ea typeface="+mn-ea"/>
          <a:cs typeface="+mn-cs"/>
        </a:defRPr>
      </a:lvl3pPr>
      <a:lvl4pPr marL="1360917">
        <a:defRPr>
          <a:latin typeface="+mn-lt"/>
          <a:ea typeface="+mn-ea"/>
          <a:cs typeface="+mn-cs"/>
        </a:defRPr>
      </a:lvl4pPr>
      <a:lvl5pPr marL="1814247">
        <a:defRPr>
          <a:latin typeface="+mn-lt"/>
          <a:ea typeface="+mn-ea"/>
          <a:cs typeface="+mn-cs"/>
        </a:defRPr>
      </a:lvl5pPr>
      <a:lvl6pPr marL="2267894">
        <a:defRPr>
          <a:latin typeface="+mn-lt"/>
          <a:ea typeface="+mn-ea"/>
          <a:cs typeface="+mn-cs"/>
        </a:defRPr>
      </a:lvl6pPr>
      <a:lvl7pPr marL="2721532">
        <a:defRPr>
          <a:latin typeface="+mn-lt"/>
          <a:ea typeface="+mn-ea"/>
          <a:cs typeface="+mn-cs"/>
        </a:defRPr>
      </a:lvl7pPr>
      <a:lvl8pPr marL="3175146">
        <a:defRPr>
          <a:latin typeface="+mn-lt"/>
          <a:ea typeface="+mn-ea"/>
          <a:cs typeface="+mn-cs"/>
        </a:defRPr>
      </a:lvl8pPr>
      <a:lvl9pPr marL="3628608">
        <a:defRPr>
          <a:latin typeface="+mn-lt"/>
          <a:ea typeface="+mn-ea"/>
          <a:cs typeface="+mn-cs"/>
        </a:defRPr>
      </a:lvl9pPr>
    </p:bodyStyle>
    <p:otherStyle>
      <a:lvl1pPr marL="0">
        <a:defRPr>
          <a:latin typeface="+mn-lt"/>
          <a:ea typeface="+mn-ea"/>
          <a:cs typeface="+mn-cs"/>
        </a:defRPr>
      </a:lvl1pPr>
      <a:lvl2pPr marL="453640">
        <a:defRPr>
          <a:latin typeface="+mn-lt"/>
          <a:ea typeface="+mn-ea"/>
          <a:cs typeface="+mn-cs"/>
        </a:defRPr>
      </a:lvl2pPr>
      <a:lvl3pPr marL="907263">
        <a:defRPr>
          <a:latin typeface="+mn-lt"/>
          <a:ea typeface="+mn-ea"/>
          <a:cs typeface="+mn-cs"/>
        </a:defRPr>
      </a:lvl3pPr>
      <a:lvl4pPr marL="1360917">
        <a:defRPr>
          <a:latin typeface="+mn-lt"/>
          <a:ea typeface="+mn-ea"/>
          <a:cs typeface="+mn-cs"/>
        </a:defRPr>
      </a:lvl4pPr>
      <a:lvl5pPr marL="1814247">
        <a:defRPr>
          <a:latin typeface="+mn-lt"/>
          <a:ea typeface="+mn-ea"/>
          <a:cs typeface="+mn-cs"/>
        </a:defRPr>
      </a:lvl5pPr>
      <a:lvl6pPr marL="2267894">
        <a:defRPr>
          <a:latin typeface="+mn-lt"/>
          <a:ea typeface="+mn-ea"/>
          <a:cs typeface="+mn-cs"/>
        </a:defRPr>
      </a:lvl6pPr>
      <a:lvl7pPr marL="2721532">
        <a:defRPr>
          <a:latin typeface="+mn-lt"/>
          <a:ea typeface="+mn-ea"/>
          <a:cs typeface="+mn-cs"/>
        </a:defRPr>
      </a:lvl7pPr>
      <a:lvl8pPr marL="3175146">
        <a:defRPr>
          <a:latin typeface="+mn-lt"/>
          <a:ea typeface="+mn-ea"/>
          <a:cs typeface="+mn-cs"/>
        </a:defRPr>
      </a:lvl8pPr>
      <a:lvl9pPr marL="3628608">
        <a:defRPr>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991416" y="754644"/>
            <a:ext cx="16056547" cy="378565"/>
          </a:xfrm>
          <a:prstGeom prst="rect">
            <a:avLst/>
          </a:prstGeom>
        </p:spPr>
        <p:txBody>
          <a:bodyPr wrap="square" lIns="0" tIns="0" rIns="0" bIns="0">
            <a:spAutoFit/>
          </a:bodyPr>
          <a:lstStyle>
            <a:lvl1pPr>
              <a:defRPr sz="3000" b="1" i="0">
                <a:solidFill>
                  <a:srgbClr val="333F48"/>
                </a:solidFill>
                <a:latin typeface="Calibri"/>
                <a:cs typeface="Calibri"/>
              </a:defRPr>
            </a:lvl1pPr>
          </a:lstStyle>
          <a:p>
            <a:endParaRPr lang="en-GB" noProof="0"/>
          </a:p>
        </p:txBody>
      </p:sp>
      <p:sp>
        <p:nvSpPr>
          <p:cNvPr id="3" name="Holder 3"/>
          <p:cNvSpPr>
            <a:spLocks noGrp="1"/>
          </p:cNvSpPr>
          <p:nvPr>
            <p:ph type="body" idx="1"/>
          </p:nvPr>
        </p:nvSpPr>
        <p:spPr>
          <a:xfrm>
            <a:off x="1030774" y="3188785"/>
            <a:ext cx="16017183" cy="2345238"/>
          </a:xfrm>
          <a:prstGeom prst="rect">
            <a:avLst/>
          </a:prstGeom>
        </p:spPr>
        <p:txBody>
          <a:bodyPr wrap="square" lIns="0" tIns="0" rIns="0" bIns="0">
            <a:spAutoFit/>
          </a:bodyPr>
          <a:lstStyle>
            <a:lvl1pPr>
              <a:defRPr/>
            </a:lvl1pPr>
          </a:lstStyle>
          <a:p>
            <a:pPr lvl="0"/>
            <a:r>
              <a:rPr lang="en-GB" noProof="0"/>
              <a:t>&lt;First Level style&gt; This should be used for main body</a:t>
            </a:r>
          </a:p>
          <a:p>
            <a:pPr lvl="1"/>
            <a:r>
              <a:rPr lang="en-GB" noProof="0"/>
              <a:t>&lt;Second Level style&gt; This should be used for pull-out quotes</a:t>
            </a:r>
          </a:p>
          <a:p>
            <a:pPr lvl="2"/>
            <a:r>
              <a:rPr lang="en-GB" noProof="0"/>
              <a:t>&lt;Third Level style&gt; for subsequent bullets</a:t>
            </a:r>
          </a:p>
          <a:p>
            <a:pPr lvl="3"/>
            <a:r>
              <a:rPr lang="en-GB" noProof="0"/>
              <a:t>&lt;Fourth Level style&gt;</a:t>
            </a:r>
          </a:p>
          <a:p>
            <a:pPr lvl="4"/>
            <a:r>
              <a:rPr lang="en-GB" noProof="0"/>
              <a:t>&lt;Fifth Level style&gt;</a:t>
            </a:r>
          </a:p>
          <a:p>
            <a:pPr lvl="5"/>
            <a:r>
              <a:rPr lang="en-GB" noProof="0"/>
              <a:t>&lt;Sixth Level style&gt;</a:t>
            </a:r>
          </a:p>
        </p:txBody>
      </p:sp>
      <p:sp>
        <p:nvSpPr>
          <p:cNvPr id="4" name="Holder 4"/>
          <p:cNvSpPr>
            <a:spLocks noGrp="1"/>
          </p:cNvSpPr>
          <p:nvPr>
            <p:ph type="ftr" sz="quarter" idx="5"/>
          </p:nvPr>
        </p:nvSpPr>
        <p:spPr>
          <a:xfrm>
            <a:off x="6835394" y="10728083"/>
            <a:ext cx="6433312" cy="270523"/>
          </a:xfrm>
          <a:prstGeom prst="rect">
            <a:avLst/>
          </a:prstGeom>
        </p:spPr>
        <p:txBody>
          <a:bodyPr wrap="square" lIns="0" tIns="0" rIns="0" bIns="0">
            <a:spAutoFit/>
          </a:bodyPr>
          <a:lstStyle>
            <a:lvl1pPr algn="ctr">
              <a:defRPr sz="1758">
                <a:solidFill>
                  <a:srgbClr val="333F48"/>
                </a:solidFill>
              </a:defRPr>
            </a:lvl1pPr>
          </a:lstStyle>
          <a:p>
            <a:pPr defTabSz="675309">
              <a:spcBef>
                <a:spcPts val="1648"/>
              </a:spcBef>
            </a:pPr>
            <a:endParaRPr lang="en-GB" spc="33">
              <a:latin typeface="Iowan Old Style Italic"/>
              <a:ea typeface="Iowan Old Style Italic"/>
              <a:cs typeface="Iowan Old Style Italic"/>
              <a:sym typeface="Iowan Old Style Italic"/>
            </a:endParaRPr>
          </a:p>
        </p:txBody>
      </p:sp>
      <p:sp>
        <p:nvSpPr>
          <p:cNvPr id="5" name="Holder 5"/>
          <p:cNvSpPr>
            <a:spLocks noGrp="1"/>
          </p:cNvSpPr>
          <p:nvPr>
            <p:ph type="dt" sz="half" idx="6"/>
          </p:nvPr>
        </p:nvSpPr>
        <p:spPr>
          <a:xfrm>
            <a:off x="1005209" y="10728083"/>
            <a:ext cx="4623943" cy="270523"/>
          </a:xfrm>
          <a:prstGeom prst="rect">
            <a:avLst/>
          </a:prstGeom>
        </p:spPr>
        <p:txBody>
          <a:bodyPr wrap="square" lIns="0" tIns="0" rIns="0" bIns="0">
            <a:spAutoFit/>
          </a:bodyPr>
          <a:lstStyle>
            <a:lvl1pPr algn="l">
              <a:defRPr sz="1758">
                <a:solidFill>
                  <a:srgbClr val="333F48"/>
                </a:solidFill>
              </a:defRPr>
            </a:lvl1pPr>
          </a:lstStyle>
          <a:p>
            <a:pPr defTabSz="675309">
              <a:spcBef>
                <a:spcPts val="1648"/>
              </a:spcBef>
            </a:pPr>
            <a:endParaRPr lang="en-GB" spc="33">
              <a:latin typeface="Iowan Old Style Italic"/>
              <a:ea typeface="Iowan Old Style Italic"/>
              <a:cs typeface="Iowan Old Style Italic"/>
              <a:sym typeface="Iowan Old Style Italic"/>
            </a:endParaRPr>
          </a:p>
        </p:txBody>
      </p:sp>
      <p:sp>
        <p:nvSpPr>
          <p:cNvPr id="6" name="Holder 6"/>
          <p:cNvSpPr>
            <a:spLocks noGrp="1"/>
          </p:cNvSpPr>
          <p:nvPr>
            <p:ph type="sldNum" sz="quarter" idx="7"/>
          </p:nvPr>
        </p:nvSpPr>
        <p:spPr>
          <a:xfrm>
            <a:off x="17501609" y="754499"/>
            <a:ext cx="1597346" cy="270523"/>
          </a:xfrm>
          <a:prstGeom prst="rect">
            <a:avLst/>
          </a:prstGeom>
        </p:spPr>
        <p:txBody>
          <a:bodyPr wrap="square" lIns="0" tIns="0" rIns="0" bIns="0">
            <a:spAutoFit/>
          </a:bodyPr>
          <a:lstStyle>
            <a:lvl1pPr algn="r">
              <a:defRPr sz="1758">
                <a:solidFill>
                  <a:srgbClr val="333F48"/>
                </a:solidFill>
              </a:defRPr>
            </a:lvl1pPr>
          </a:lstStyle>
          <a:p>
            <a:pPr defTabSz="675309">
              <a:spcBef>
                <a:spcPts val="1648"/>
              </a:spcBef>
            </a:pPr>
            <a:fld id="{B6F15528-21DE-4FAA-801E-634DDDAF4B2B}" type="slidenum">
              <a:rPr lang="en-GB" spc="33" smtClean="0">
                <a:latin typeface="Iowan Old Style Italic"/>
                <a:ea typeface="Iowan Old Style Italic"/>
                <a:cs typeface="Iowan Old Style Italic"/>
                <a:sym typeface="Iowan Old Style Italic"/>
              </a:rPr>
              <a:pPr defTabSz="675309">
                <a:spcBef>
                  <a:spcPts val="1648"/>
                </a:spcBef>
              </a:pPr>
              <a:t>‹#›</a:t>
            </a:fld>
            <a:endParaRPr lang="en-GB" spc="33">
              <a:latin typeface="Iowan Old Style Italic"/>
              <a:ea typeface="Iowan Old Style Italic"/>
              <a:cs typeface="Iowan Old Style Italic"/>
              <a:sym typeface="Iowan Old Style Italic"/>
            </a:endParaRPr>
          </a:p>
        </p:txBody>
      </p:sp>
    </p:spTree>
    <p:extLst>
      <p:ext uri="{BB962C8B-B14F-4D97-AF65-F5344CB8AC3E}">
        <p14:creationId xmlns:p14="http://schemas.microsoft.com/office/powerpoint/2010/main" val="4203057647"/>
      </p:ext>
    </p:extLst>
  </p:cSld>
  <p:clrMap bg1="lt1" tx1="dk1" bg2="lt2" tx2="dk2" accent1="accent1" accent2="accent2" accent3="accent3" accent4="accent4" accent5="accent5" accent6="accent6" hlink="hlink" folHlink="folHlink"/>
  <p:sldLayoutIdLst>
    <p:sldLayoutId id="2147486316" r:id="rId1"/>
    <p:sldLayoutId id="2147486317" r:id="rId2"/>
    <p:sldLayoutId id="2147486318" r:id="rId3"/>
    <p:sldLayoutId id="2147486319" r:id="rId4"/>
    <p:sldLayoutId id="2147486320" r:id="rId5"/>
    <p:sldLayoutId id="2147486321" r:id="rId6"/>
    <p:sldLayoutId id="2147486322" r:id="rId7"/>
    <p:sldLayoutId id="2147486323" r:id="rId8"/>
    <p:sldLayoutId id="2147486324" r:id="rId9"/>
    <p:sldLayoutId id="2147486326" r:id="rId10"/>
    <p:sldLayoutId id="2147486327" r:id="rId11"/>
    <p:sldLayoutId id="2147486536" r:id="rId12"/>
  </p:sldLayoutIdLst>
  <p:hf hdr="0" ftr="0" dt="0"/>
  <p:txStyles>
    <p:titleStyle>
      <a:lvl1pPr>
        <a:lnSpc>
          <a:spcPct val="80000"/>
        </a:lnSpc>
        <a:defRPr kern="1200">
          <a:solidFill>
            <a:schemeClr val="tx2"/>
          </a:solidFill>
          <a:latin typeface="+mj-lt"/>
          <a:ea typeface="+mj-ea"/>
          <a:cs typeface="+mj-cs"/>
        </a:defRPr>
      </a:lvl1pPr>
    </p:titleStyle>
    <p:bodyStyle>
      <a:lvl1pPr marL="0" indent="0">
        <a:lnSpc>
          <a:spcPct val="100000"/>
        </a:lnSpc>
        <a:spcBef>
          <a:spcPts val="897"/>
        </a:spcBef>
        <a:spcAft>
          <a:spcPts val="0"/>
        </a:spcAft>
        <a:buFont typeface="Arial"/>
        <a:buNone/>
        <a:defRPr sz="1758" b="0" baseline="0">
          <a:solidFill>
            <a:schemeClr val="tx2"/>
          </a:solidFill>
          <a:latin typeface="+mn-lt"/>
          <a:ea typeface="+mn-ea"/>
          <a:cs typeface="+mn-cs"/>
        </a:defRPr>
      </a:lvl1pPr>
      <a:lvl2pPr marL="0">
        <a:lnSpc>
          <a:spcPct val="80000"/>
        </a:lnSpc>
        <a:spcBef>
          <a:spcPts val="897"/>
        </a:spcBef>
        <a:spcAft>
          <a:spcPts val="0"/>
        </a:spcAft>
        <a:defRPr sz="3077" b="1">
          <a:solidFill>
            <a:schemeClr val="bg2"/>
          </a:solidFill>
          <a:latin typeface="+mn-lt"/>
          <a:ea typeface="+mn-ea"/>
          <a:cs typeface="+mn-cs"/>
        </a:defRPr>
      </a:lvl2pPr>
      <a:lvl3pPr marL="213538" marR="0" indent="-213538" defTabSz="1356123" eaLnBrk="1" fontAlgn="auto" latinLnBrk="0" hangingPunct="1">
        <a:lnSpc>
          <a:spcPct val="100000"/>
        </a:lnSpc>
        <a:spcBef>
          <a:spcPts val="897"/>
        </a:spcBef>
        <a:spcAft>
          <a:spcPts val="0"/>
        </a:spcAft>
        <a:buClrTx/>
        <a:buSzTx/>
        <a:buFont typeface="Lucida Grande"/>
        <a:buChar char="-"/>
        <a:tabLst/>
        <a:defRPr sz="1758" baseline="0">
          <a:solidFill>
            <a:schemeClr val="tx2"/>
          </a:solidFill>
          <a:latin typeface="+mn-lt"/>
          <a:ea typeface="+mn-ea"/>
          <a:cs typeface="+mn-cs"/>
        </a:defRPr>
      </a:lvl3pPr>
      <a:lvl4pPr marL="427091" indent="-213538">
        <a:spcBef>
          <a:spcPts val="897"/>
        </a:spcBef>
        <a:spcAft>
          <a:spcPts val="0"/>
        </a:spcAft>
        <a:buFont typeface="Lucida Grande"/>
        <a:buChar char="-"/>
        <a:defRPr sz="1758">
          <a:solidFill>
            <a:schemeClr val="tx2"/>
          </a:solidFill>
          <a:latin typeface="+mn-lt"/>
          <a:ea typeface="+mn-ea"/>
          <a:cs typeface="+mn-cs"/>
        </a:defRPr>
      </a:lvl4pPr>
      <a:lvl5pPr marL="640688" indent="-213538">
        <a:spcBef>
          <a:spcPts val="897"/>
        </a:spcBef>
        <a:spcAft>
          <a:spcPts val="0"/>
        </a:spcAft>
        <a:buFont typeface="Lucida Grande"/>
        <a:buChar char="-"/>
        <a:defRPr sz="1758">
          <a:solidFill>
            <a:schemeClr val="tx2"/>
          </a:solidFill>
          <a:latin typeface="+mn-lt"/>
          <a:ea typeface="+mn-ea"/>
          <a:cs typeface="+mn-cs"/>
        </a:defRPr>
      </a:lvl5pPr>
      <a:lvl6pPr marL="894925" indent="-254257">
        <a:spcBef>
          <a:spcPts val="897"/>
        </a:spcBef>
        <a:spcAft>
          <a:spcPts val="0"/>
        </a:spcAft>
        <a:buFont typeface="Lucida Grande"/>
        <a:buChar char="-"/>
        <a:defRPr sz="1758">
          <a:solidFill>
            <a:schemeClr val="tx2"/>
          </a:solidFill>
          <a:latin typeface="+mn-lt"/>
          <a:ea typeface="+mn-ea"/>
          <a:cs typeface="+mn-cs"/>
        </a:defRPr>
      </a:lvl6pPr>
      <a:lvl7pPr marL="4068238">
        <a:defRPr>
          <a:latin typeface="+mn-lt"/>
          <a:ea typeface="+mn-ea"/>
          <a:cs typeface="+mn-cs"/>
        </a:defRPr>
      </a:lvl7pPr>
      <a:lvl8pPr marL="4746277">
        <a:defRPr>
          <a:latin typeface="+mn-lt"/>
          <a:ea typeface="+mn-ea"/>
          <a:cs typeface="+mn-cs"/>
        </a:defRPr>
      </a:lvl8pPr>
      <a:lvl9pPr marL="5424296">
        <a:defRPr>
          <a:latin typeface="+mn-lt"/>
          <a:ea typeface="+mn-ea"/>
          <a:cs typeface="+mn-cs"/>
        </a:defRPr>
      </a:lvl9pPr>
    </p:bodyStyle>
    <p:otherStyle>
      <a:lvl1pPr marL="0">
        <a:defRPr>
          <a:latin typeface="+mn-lt"/>
          <a:ea typeface="+mn-ea"/>
          <a:cs typeface="+mn-cs"/>
        </a:defRPr>
      </a:lvl1pPr>
      <a:lvl2pPr marL="678039">
        <a:defRPr>
          <a:latin typeface="+mn-lt"/>
          <a:ea typeface="+mn-ea"/>
          <a:cs typeface="+mn-cs"/>
        </a:defRPr>
      </a:lvl2pPr>
      <a:lvl3pPr marL="1356123">
        <a:defRPr>
          <a:latin typeface="+mn-lt"/>
          <a:ea typeface="+mn-ea"/>
          <a:cs typeface="+mn-cs"/>
        </a:defRPr>
      </a:lvl3pPr>
      <a:lvl4pPr marL="2034149">
        <a:defRPr>
          <a:latin typeface="+mn-lt"/>
          <a:ea typeface="+mn-ea"/>
          <a:cs typeface="+mn-cs"/>
        </a:defRPr>
      </a:lvl4pPr>
      <a:lvl5pPr marL="2712148">
        <a:defRPr>
          <a:latin typeface="+mn-lt"/>
          <a:ea typeface="+mn-ea"/>
          <a:cs typeface="+mn-cs"/>
        </a:defRPr>
      </a:lvl5pPr>
      <a:lvl6pPr marL="3390171">
        <a:defRPr>
          <a:latin typeface="+mn-lt"/>
          <a:ea typeface="+mn-ea"/>
          <a:cs typeface="+mn-cs"/>
        </a:defRPr>
      </a:lvl6pPr>
      <a:lvl7pPr marL="4068238">
        <a:defRPr>
          <a:latin typeface="+mn-lt"/>
          <a:ea typeface="+mn-ea"/>
          <a:cs typeface="+mn-cs"/>
        </a:defRPr>
      </a:lvl7pPr>
      <a:lvl8pPr marL="4746277">
        <a:defRPr>
          <a:latin typeface="+mn-lt"/>
          <a:ea typeface="+mn-ea"/>
          <a:cs typeface="+mn-cs"/>
        </a:defRPr>
      </a:lvl8pPr>
      <a:lvl9pPr marL="5424296">
        <a:defRPr>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Holder 3"/>
          <p:cNvSpPr>
            <a:spLocks noGrp="1"/>
          </p:cNvSpPr>
          <p:nvPr>
            <p:ph type="body" idx="1"/>
          </p:nvPr>
        </p:nvSpPr>
        <p:spPr>
          <a:xfrm>
            <a:off x="1005205" y="2599944"/>
            <a:ext cx="18093690" cy="276999"/>
          </a:xfrm>
          <a:prstGeom prst="rect">
            <a:avLst/>
          </a:prstGeom>
        </p:spPr>
        <p:txBody>
          <a:bodyPr wrap="square" lIns="0" tIns="0" rIns="0" bIns="0">
            <a:spAutoFit/>
          </a:bodyPr>
          <a:lstStyle>
            <a:lvl1pPr>
              <a:defRPr/>
            </a:lvl1pPr>
          </a:lstStyle>
          <a:p>
            <a:endParaRPr dirty="0"/>
          </a:p>
        </p:txBody>
      </p:sp>
      <p:sp>
        <p:nvSpPr>
          <p:cNvPr id="2" name="Holder 2"/>
          <p:cNvSpPr>
            <a:spLocks noGrp="1"/>
          </p:cNvSpPr>
          <p:nvPr>
            <p:ph type="title"/>
          </p:nvPr>
        </p:nvSpPr>
        <p:spPr>
          <a:xfrm>
            <a:off x="1005205" y="519074"/>
            <a:ext cx="14351438" cy="1646605"/>
          </a:xfrm>
          <a:prstGeom prst="rect">
            <a:avLst/>
          </a:prstGeom>
        </p:spPr>
        <p:txBody>
          <a:bodyPr wrap="square" lIns="0" tIns="0" rIns="0" bIns="0">
            <a:spAutoFit/>
          </a:bodyPr>
          <a:lstStyle>
            <a:lvl1pPr>
              <a:defRPr sz="10700" b="0" i="0">
                <a:solidFill>
                  <a:srgbClr val="333E47"/>
                </a:solidFill>
                <a:latin typeface="Calibri"/>
                <a:cs typeface="Calibri"/>
              </a:defRPr>
            </a:lvl1pPr>
          </a:lstStyle>
          <a:p>
            <a:endParaRPr dirty="0"/>
          </a:p>
        </p:txBody>
      </p:sp>
      <p:sp>
        <p:nvSpPr>
          <p:cNvPr id="4" name="Holder 4"/>
          <p:cNvSpPr>
            <a:spLocks noGrp="1"/>
          </p:cNvSpPr>
          <p:nvPr>
            <p:ph type="ftr" sz="quarter" idx="5"/>
          </p:nvPr>
        </p:nvSpPr>
        <p:spPr>
          <a:xfrm>
            <a:off x="6835394" y="10511845"/>
            <a:ext cx="6433312" cy="230832"/>
          </a:xfrm>
          <a:prstGeom prst="rect">
            <a:avLst/>
          </a:prstGeom>
        </p:spPr>
        <p:txBody>
          <a:bodyPr wrap="square" lIns="0" tIns="0" rIns="0" bIns="0">
            <a:spAutoFit/>
          </a:bodyPr>
          <a:lstStyle>
            <a:lvl1pPr algn="ctr">
              <a:defRPr>
                <a:solidFill>
                  <a:schemeClr val="tx1">
                    <a:tint val="75000"/>
                  </a:schemeClr>
                </a:solidFill>
              </a:defRPr>
            </a:lvl1pPr>
          </a:lstStyle>
          <a:p>
            <a:pPr defTabSz="906447"/>
            <a:endParaRPr lang="en-US">
              <a:solidFill>
                <a:prstClr val="black">
                  <a:tint val="75000"/>
                </a:prstClr>
              </a:solidFill>
              <a:sym typeface="Helvetica Light"/>
            </a:endParaRPr>
          </a:p>
        </p:txBody>
      </p:sp>
      <p:sp>
        <p:nvSpPr>
          <p:cNvPr id="5" name="Holder 5"/>
          <p:cNvSpPr>
            <a:spLocks noGrp="1"/>
          </p:cNvSpPr>
          <p:nvPr>
            <p:ph type="dt" sz="half" idx="6"/>
          </p:nvPr>
        </p:nvSpPr>
        <p:spPr>
          <a:xfrm>
            <a:off x="1005223" y="10511845"/>
            <a:ext cx="4623943" cy="230832"/>
          </a:xfrm>
          <a:prstGeom prst="rect">
            <a:avLst/>
          </a:prstGeom>
        </p:spPr>
        <p:txBody>
          <a:bodyPr wrap="square" lIns="0" tIns="0" rIns="0" bIns="0">
            <a:spAutoFit/>
          </a:bodyPr>
          <a:lstStyle>
            <a:lvl1pPr algn="l">
              <a:defRPr>
                <a:solidFill>
                  <a:schemeClr val="tx1">
                    <a:tint val="75000"/>
                  </a:schemeClr>
                </a:solidFill>
              </a:defRPr>
            </a:lvl1pPr>
          </a:lstStyle>
          <a:p>
            <a:pPr defTabSz="906447"/>
            <a:fld id="{1D8BD707-D9CF-40AE-B4C6-C98DA3205C09}" type="datetimeFigureOut">
              <a:rPr lang="en-US" smtClean="0">
                <a:solidFill>
                  <a:prstClr val="black">
                    <a:tint val="75000"/>
                  </a:prstClr>
                </a:solidFill>
                <a:sym typeface="Helvetica Light"/>
              </a:rPr>
              <a:pPr defTabSz="906447"/>
              <a:t>05/06/2023</a:t>
            </a:fld>
            <a:endParaRPr lang="en-US">
              <a:solidFill>
                <a:prstClr val="black">
                  <a:tint val="75000"/>
                </a:prstClr>
              </a:solidFill>
              <a:sym typeface="Helvetica Light"/>
            </a:endParaRPr>
          </a:p>
        </p:txBody>
      </p:sp>
      <p:sp>
        <p:nvSpPr>
          <p:cNvPr id="6" name="Holder 6"/>
          <p:cNvSpPr>
            <a:spLocks noGrp="1"/>
          </p:cNvSpPr>
          <p:nvPr>
            <p:ph type="sldNum" sz="quarter" idx="7"/>
          </p:nvPr>
        </p:nvSpPr>
        <p:spPr>
          <a:xfrm>
            <a:off x="14475003" y="777553"/>
            <a:ext cx="4623943" cy="230832"/>
          </a:xfrm>
          <a:prstGeom prst="rect">
            <a:avLst/>
          </a:prstGeom>
        </p:spPr>
        <p:txBody>
          <a:bodyPr wrap="square" lIns="0" tIns="0" rIns="0" bIns="0">
            <a:spAutoFit/>
          </a:bodyPr>
          <a:lstStyle>
            <a:lvl1pPr algn="r">
              <a:defRPr>
                <a:solidFill>
                  <a:srgbClr val="333E47"/>
                </a:solidFill>
              </a:defRPr>
            </a:lvl1pPr>
          </a:lstStyle>
          <a:p>
            <a:pPr defTabSz="906447"/>
            <a:fld id="{B6F15528-21DE-4FAA-801E-634DDDAF4B2B}" type="slidenum">
              <a:rPr lang="en-GB" smtClean="0">
                <a:sym typeface="Helvetica Light"/>
              </a:rPr>
              <a:pPr defTabSz="906447"/>
              <a:t>‹#›</a:t>
            </a:fld>
            <a:endParaRPr lang="en-GB">
              <a:sym typeface="Helvetica Light"/>
            </a:endParaRPr>
          </a:p>
        </p:txBody>
      </p:sp>
    </p:spTree>
    <p:extLst>
      <p:ext uri="{BB962C8B-B14F-4D97-AF65-F5344CB8AC3E}">
        <p14:creationId xmlns:p14="http://schemas.microsoft.com/office/powerpoint/2010/main" val="627538250"/>
      </p:ext>
    </p:extLst>
  </p:cSld>
  <p:clrMap bg1="lt1" tx1="dk1" bg2="lt2" tx2="dk2" accent1="accent1" accent2="accent2" accent3="accent3" accent4="accent4" accent5="accent5" accent6="accent6" hlink="hlink" folHlink="folHlink"/>
  <p:sldLayoutIdLst>
    <p:sldLayoutId id="2147486357" r:id="rId1"/>
    <p:sldLayoutId id="2147486358" r:id="rId2"/>
    <p:sldLayoutId id="2147486359" r:id="rId3"/>
    <p:sldLayoutId id="2147486360" r:id="rId4"/>
    <p:sldLayoutId id="2147486361" r:id="rId5"/>
    <p:sldLayoutId id="2147486362" r:id="rId6"/>
    <p:sldLayoutId id="2147486363" r:id="rId7"/>
    <p:sldLayoutId id="2147486364" r:id="rId8"/>
  </p:sldLayoutIdLst>
  <p:txStyles>
    <p:titleStyle>
      <a:lvl1pPr>
        <a:defRPr b="1">
          <a:latin typeface="+mj-lt"/>
          <a:ea typeface="+mj-ea"/>
          <a:cs typeface="+mj-cs"/>
        </a:defRPr>
      </a:lvl1pPr>
    </p:titleStyle>
    <p:bodyStyle>
      <a:lvl1pPr marL="0">
        <a:defRPr>
          <a:latin typeface="+mn-lt"/>
          <a:ea typeface="+mn-ea"/>
          <a:cs typeface="+mn-cs"/>
        </a:defRPr>
      </a:lvl1pPr>
      <a:lvl2pPr marL="453232">
        <a:defRPr>
          <a:latin typeface="+mn-lt"/>
          <a:ea typeface="+mn-ea"/>
          <a:cs typeface="+mn-cs"/>
        </a:defRPr>
      </a:lvl2pPr>
      <a:lvl3pPr marL="906447">
        <a:defRPr>
          <a:latin typeface="+mn-lt"/>
          <a:ea typeface="+mn-ea"/>
          <a:cs typeface="+mn-cs"/>
        </a:defRPr>
      </a:lvl3pPr>
      <a:lvl4pPr marL="1359692">
        <a:defRPr>
          <a:latin typeface="+mn-lt"/>
          <a:ea typeface="+mn-ea"/>
          <a:cs typeface="+mn-cs"/>
        </a:defRPr>
      </a:lvl4pPr>
      <a:lvl5pPr marL="1812614">
        <a:defRPr>
          <a:latin typeface="+mn-lt"/>
          <a:ea typeface="+mn-ea"/>
          <a:cs typeface="+mn-cs"/>
        </a:defRPr>
      </a:lvl5pPr>
      <a:lvl6pPr marL="2265853">
        <a:defRPr>
          <a:latin typeface="+mn-lt"/>
          <a:ea typeface="+mn-ea"/>
          <a:cs typeface="+mn-cs"/>
        </a:defRPr>
      </a:lvl6pPr>
      <a:lvl7pPr marL="2719083">
        <a:defRPr>
          <a:latin typeface="+mn-lt"/>
          <a:ea typeface="+mn-ea"/>
          <a:cs typeface="+mn-cs"/>
        </a:defRPr>
      </a:lvl7pPr>
      <a:lvl8pPr marL="3172289">
        <a:defRPr>
          <a:latin typeface="+mn-lt"/>
          <a:ea typeface="+mn-ea"/>
          <a:cs typeface="+mn-cs"/>
        </a:defRPr>
      </a:lvl8pPr>
      <a:lvl9pPr marL="3625343">
        <a:defRPr>
          <a:latin typeface="+mn-lt"/>
          <a:ea typeface="+mn-ea"/>
          <a:cs typeface="+mn-cs"/>
        </a:defRPr>
      </a:lvl9pPr>
    </p:bodyStyle>
    <p:otherStyle>
      <a:lvl1pPr marL="0">
        <a:defRPr>
          <a:latin typeface="+mn-lt"/>
          <a:ea typeface="+mn-ea"/>
          <a:cs typeface="+mn-cs"/>
        </a:defRPr>
      </a:lvl1pPr>
      <a:lvl2pPr marL="453232">
        <a:defRPr>
          <a:latin typeface="+mn-lt"/>
          <a:ea typeface="+mn-ea"/>
          <a:cs typeface="+mn-cs"/>
        </a:defRPr>
      </a:lvl2pPr>
      <a:lvl3pPr marL="906447">
        <a:defRPr>
          <a:latin typeface="+mn-lt"/>
          <a:ea typeface="+mn-ea"/>
          <a:cs typeface="+mn-cs"/>
        </a:defRPr>
      </a:lvl3pPr>
      <a:lvl4pPr marL="1359692">
        <a:defRPr>
          <a:latin typeface="+mn-lt"/>
          <a:ea typeface="+mn-ea"/>
          <a:cs typeface="+mn-cs"/>
        </a:defRPr>
      </a:lvl4pPr>
      <a:lvl5pPr marL="1812614">
        <a:defRPr>
          <a:latin typeface="+mn-lt"/>
          <a:ea typeface="+mn-ea"/>
          <a:cs typeface="+mn-cs"/>
        </a:defRPr>
      </a:lvl5pPr>
      <a:lvl6pPr marL="2265853">
        <a:defRPr>
          <a:latin typeface="+mn-lt"/>
          <a:ea typeface="+mn-ea"/>
          <a:cs typeface="+mn-cs"/>
        </a:defRPr>
      </a:lvl6pPr>
      <a:lvl7pPr marL="2719083">
        <a:defRPr>
          <a:latin typeface="+mn-lt"/>
          <a:ea typeface="+mn-ea"/>
          <a:cs typeface="+mn-cs"/>
        </a:defRPr>
      </a:lvl7pPr>
      <a:lvl8pPr marL="3172289">
        <a:defRPr>
          <a:latin typeface="+mn-lt"/>
          <a:ea typeface="+mn-ea"/>
          <a:cs typeface="+mn-cs"/>
        </a:defRPr>
      </a:lvl8pPr>
      <a:lvl9pPr marL="3625343">
        <a:defRPr>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image1.png" descr="GKN-Logo.png"/>
          <p:cNvPicPr>
            <a:picLocks noChangeAspect="1"/>
          </p:cNvPicPr>
          <p:nvPr/>
        </p:nvPicPr>
        <p:blipFill>
          <a:blip r:embed="rId47"/>
          <a:stretch>
            <a:fillRect/>
          </a:stretch>
        </p:blipFill>
        <p:spPr>
          <a:xfrm>
            <a:off x="59502" y="10125190"/>
            <a:ext cx="1835706" cy="1223891"/>
          </a:xfrm>
          <a:prstGeom prst="rect">
            <a:avLst/>
          </a:prstGeom>
          <a:ln w="12700">
            <a:miter lim="400000"/>
          </a:ln>
        </p:spPr>
      </p:pic>
      <p:sp>
        <p:nvSpPr>
          <p:cNvPr id="3" name="Shape 3"/>
          <p:cNvSpPr>
            <a:spLocks noGrp="1"/>
          </p:cNvSpPr>
          <p:nvPr>
            <p:ph type="title"/>
          </p:nvPr>
        </p:nvSpPr>
        <p:spPr>
          <a:xfrm>
            <a:off x="1005205" y="452676"/>
            <a:ext cx="18093690" cy="2184724"/>
          </a:xfrm>
          <a:prstGeom prst="rect">
            <a:avLst/>
          </a:prstGeom>
          <a:ln w="12700">
            <a:miter lim="400000"/>
          </a:ln>
          <a:extLst>
            <a:ext uri="{C572A759-6A51-4108-AA02-DFA0A04FC94B}">
              <ma14:wrappingTextBoxFlag xmlns:ma14="http://schemas.microsoft.com/office/mac/drawingml/2011/main" xmlns="" val="1"/>
            </a:ext>
          </a:extLst>
        </p:spPr>
        <p:txBody>
          <a:bodyPr lIns="0" tIns="0" rIns="0" bIns="0"/>
          <a:lstStyle/>
          <a:p>
            <a:r>
              <a:t>Title Text</a:t>
            </a:r>
          </a:p>
        </p:txBody>
      </p:sp>
      <p:sp>
        <p:nvSpPr>
          <p:cNvPr id="4" name="Shape 4"/>
          <p:cNvSpPr>
            <a:spLocks noGrp="1"/>
          </p:cNvSpPr>
          <p:nvPr>
            <p:ph type="body" idx="1"/>
          </p:nvPr>
        </p:nvSpPr>
        <p:spPr>
          <a:xfrm>
            <a:off x="1005205" y="2637473"/>
            <a:ext cx="18093690" cy="8665636"/>
          </a:xfrm>
          <a:prstGeom prst="rect">
            <a:avLst/>
          </a:prstGeom>
          <a:ln w="12700">
            <a:miter lim="400000"/>
          </a:ln>
          <a:extLst>
            <a:ext uri="{C572A759-6A51-4108-AA02-DFA0A04FC94B}">
              <ma14:wrappingTextBoxFlag xmlns:ma14="http://schemas.microsoft.com/office/mac/drawingml/2011/main" xmlns="" val="1"/>
            </a:ext>
          </a:extLst>
        </p:spPr>
        <p:txBody>
          <a:bodyPr lIns="0" tIns="0" rIns="0" bIns="0"/>
          <a:lstStyle/>
          <a:p>
            <a:r>
              <a:t>Body Level One</a:t>
            </a:r>
          </a:p>
          <a:p>
            <a:pPr lvl="1"/>
            <a:r>
              <a:t>Body Level Two</a:t>
            </a:r>
          </a:p>
          <a:p>
            <a:pPr lvl="2"/>
            <a:r>
              <a:t>Body Level Three</a:t>
            </a:r>
          </a:p>
          <a:p>
            <a:pPr lvl="3"/>
            <a:r>
              <a:t>Body Level Four</a:t>
            </a:r>
          </a:p>
          <a:p>
            <a:pPr lvl="4"/>
            <a:r>
              <a:t>Body Level Five</a:t>
            </a:r>
          </a:p>
        </p:txBody>
      </p:sp>
      <p:sp>
        <p:nvSpPr>
          <p:cNvPr id="5" name="Shape 5"/>
          <p:cNvSpPr>
            <a:spLocks noGrp="1"/>
          </p:cNvSpPr>
          <p:nvPr>
            <p:ph type="sldNum" sz="quarter" idx="2"/>
          </p:nvPr>
        </p:nvSpPr>
        <p:spPr>
          <a:xfrm>
            <a:off x="18763313" y="754909"/>
            <a:ext cx="335655" cy="342402"/>
          </a:xfrm>
          <a:prstGeom prst="rect">
            <a:avLst/>
          </a:prstGeom>
          <a:ln w="12700">
            <a:miter lim="400000"/>
          </a:ln>
        </p:spPr>
        <p:txBody>
          <a:bodyPr wrap="none" lIns="0" tIns="0" rIns="0" bIns="0">
            <a:spAutoFit/>
          </a:bodyPr>
          <a:lstStyle>
            <a:lvl1pPr algn="r" defTabSz="780091">
              <a:defRPr sz="2198">
                <a:solidFill>
                  <a:srgbClr val="333E47"/>
                </a:solidFill>
              </a:defRPr>
            </a:lvl1pPr>
          </a:lstStyle>
          <a:p>
            <a:pPr hangingPunct="0"/>
            <a:fld id="{86CB4B4D-7CA3-9044-876B-883B54F8677D}" type="slidenum">
              <a:rPr kern="0">
                <a:latin typeface="Calibri"/>
                <a:ea typeface="Calibri"/>
                <a:cs typeface="Calibri"/>
                <a:sym typeface="Helvetica Light"/>
              </a:rPr>
              <a:pPr hangingPunct="0"/>
              <a:t>‹#›</a:t>
            </a:fld>
            <a:endParaRPr kern="0">
              <a:latin typeface="Calibri"/>
              <a:ea typeface="Calibri"/>
              <a:cs typeface="Calibri"/>
              <a:sym typeface="Helvetica Light"/>
            </a:endParaRPr>
          </a:p>
        </p:txBody>
      </p:sp>
    </p:spTree>
    <p:extLst>
      <p:ext uri="{BB962C8B-B14F-4D97-AF65-F5344CB8AC3E}">
        <p14:creationId xmlns:p14="http://schemas.microsoft.com/office/powerpoint/2010/main" val="707067366"/>
      </p:ext>
    </p:extLst>
  </p:cSld>
  <p:clrMap bg1="lt1" tx1="dk1" bg2="lt2" tx2="dk2" accent1="accent1" accent2="accent2" accent3="accent3" accent4="accent4" accent5="accent5" accent6="accent6" hlink="hlink" folHlink="folHlink"/>
  <p:sldLayoutIdLst>
    <p:sldLayoutId id="2147486491" r:id="rId1"/>
    <p:sldLayoutId id="2147486492" r:id="rId2"/>
    <p:sldLayoutId id="2147486493" r:id="rId3"/>
    <p:sldLayoutId id="2147486494" r:id="rId4"/>
    <p:sldLayoutId id="2147486495" r:id="rId5"/>
    <p:sldLayoutId id="2147486496" r:id="rId6"/>
    <p:sldLayoutId id="2147486497" r:id="rId7"/>
    <p:sldLayoutId id="2147486498" r:id="rId8"/>
    <p:sldLayoutId id="2147486499" r:id="rId9"/>
    <p:sldLayoutId id="2147486500" r:id="rId10"/>
    <p:sldLayoutId id="2147486501" r:id="rId11"/>
    <p:sldLayoutId id="2147486502" r:id="rId12"/>
    <p:sldLayoutId id="2147486503" r:id="rId13"/>
    <p:sldLayoutId id="2147486504" r:id="rId14"/>
    <p:sldLayoutId id="2147486505" r:id="rId15"/>
    <p:sldLayoutId id="2147486506" r:id="rId16"/>
    <p:sldLayoutId id="2147486507" r:id="rId17"/>
    <p:sldLayoutId id="2147486508" r:id="rId18"/>
    <p:sldLayoutId id="2147486509" r:id="rId19"/>
    <p:sldLayoutId id="2147486510" r:id="rId20"/>
    <p:sldLayoutId id="2147486511" r:id="rId21"/>
    <p:sldLayoutId id="2147486512" r:id="rId22"/>
    <p:sldLayoutId id="2147486513" r:id="rId23"/>
    <p:sldLayoutId id="2147486514" r:id="rId24"/>
    <p:sldLayoutId id="2147486515" r:id="rId25"/>
    <p:sldLayoutId id="2147486516" r:id="rId26"/>
    <p:sldLayoutId id="2147486517" r:id="rId27"/>
    <p:sldLayoutId id="2147486518" r:id="rId28"/>
    <p:sldLayoutId id="2147486519" r:id="rId29"/>
    <p:sldLayoutId id="2147486520" r:id="rId30"/>
    <p:sldLayoutId id="2147486521" r:id="rId31"/>
    <p:sldLayoutId id="2147486522" r:id="rId32"/>
    <p:sldLayoutId id="2147486523" r:id="rId33"/>
    <p:sldLayoutId id="2147486524" r:id="rId34"/>
    <p:sldLayoutId id="2147486525" r:id="rId35"/>
    <p:sldLayoutId id="2147486526" r:id="rId36"/>
    <p:sldLayoutId id="2147486527" r:id="rId37"/>
    <p:sldLayoutId id="2147486528" r:id="rId38"/>
    <p:sldLayoutId id="2147486529" r:id="rId39"/>
    <p:sldLayoutId id="2147486530" r:id="rId40"/>
    <p:sldLayoutId id="2147486531" r:id="rId41"/>
    <p:sldLayoutId id="2147486532" r:id="rId42"/>
    <p:sldLayoutId id="2147486533" r:id="rId43"/>
    <p:sldLayoutId id="2147486534" r:id="rId44"/>
    <p:sldLayoutId id="2147486535" r:id="rId45"/>
  </p:sldLayoutIdLst>
  <p:transition spd="med"/>
  <p:txStyles>
    <p:titleStyle>
      <a:lvl1pPr marL="0" marR="0" indent="0" algn="l" defTabSz="907400" rtl="0" latinLnBrk="0">
        <a:lnSpc>
          <a:spcPct val="80000"/>
        </a:lnSpc>
        <a:spcBef>
          <a:spcPts val="0"/>
        </a:spcBef>
        <a:spcAft>
          <a:spcPts val="0"/>
        </a:spcAft>
        <a:buClrTx/>
        <a:buSzTx/>
        <a:buFontTx/>
        <a:buNone/>
        <a:tabLst/>
        <a:defRPr sz="3077" b="1" i="0" u="none" strike="noStrike" cap="none" spc="0" baseline="0">
          <a:ln>
            <a:noFill/>
          </a:ln>
          <a:solidFill>
            <a:srgbClr val="333F48"/>
          </a:solidFill>
          <a:uFillTx/>
          <a:latin typeface="+mn-lt"/>
          <a:ea typeface="+mn-ea"/>
          <a:cs typeface="+mn-cs"/>
          <a:sym typeface="Calibri"/>
        </a:defRPr>
      </a:lvl1pPr>
      <a:lvl2pPr marL="0" marR="0" indent="0" algn="l" defTabSz="907400" rtl="0" latinLnBrk="0">
        <a:lnSpc>
          <a:spcPct val="80000"/>
        </a:lnSpc>
        <a:spcBef>
          <a:spcPts val="0"/>
        </a:spcBef>
        <a:spcAft>
          <a:spcPts val="0"/>
        </a:spcAft>
        <a:buClrTx/>
        <a:buSzTx/>
        <a:buFontTx/>
        <a:buNone/>
        <a:tabLst/>
        <a:defRPr sz="3077" b="1" i="0" u="none" strike="noStrike" cap="none" spc="0" baseline="0">
          <a:ln>
            <a:noFill/>
          </a:ln>
          <a:solidFill>
            <a:srgbClr val="333F48"/>
          </a:solidFill>
          <a:uFillTx/>
          <a:latin typeface="+mn-lt"/>
          <a:ea typeface="+mn-ea"/>
          <a:cs typeface="+mn-cs"/>
          <a:sym typeface="Calibri"/>
        </a:defRPr>
      </a:lvl2pPr>
      <a:lvl3pPr marL="0" marR="0" indent="0" algn="l" defTabSz="907400" rtl="0" latinLnBrk="0">
        <a:lnSpc>
          <a:spcPct val="80000"/>
        </a:lnSpc>
        <a:spcBef>
          <a:spcPts val="0"/>
        </a:spcBef>
        <a:spcAft>
          <a:spcPts val="0"/>
        </a:spcAft>
        <a:buClrTx/>
        <a:buSzTx/>
        <a:buFontTx/>
        <a:buNone/>
        <a:tabLst/>
        <a:defRPr sz="3077" b="1" i="0" u="none" strike="noStrike" cap="none" spc="0" baseline="0">
          <a:ln>
            <a:noFill/>
          </a:ln>
          <a:solidFill>
            <a:srgbClr val="333F48"/>
          </a:solidFill>
          <a:uFillTx/>
          <a:latin typeface="+mn-lt"/>
          <a:ea typeface="+mn-ea"/>
          <a:cs typeface="+mn-cs"/>
          <a:sym typeface="Calibri"/>
        </a:defRPr>
      </a:lvl3pPr>
      <a:lvl4pPr marL="0" marR="0" indent="0" algn="l" defTabSz="907400" rtl="0" latinLnBrk="0">
        <a:lnSpc>
          <a:spcPct val="80000"/>
        </a:lnSpc>
        <a:spcBef>
          <a:spcPts val="0"/>
        </a:spcBef>
        <a:spcAft>
          <a:spcPts val="0"/>
        </a:spcAft>
        <a:buClrTx/>
        <a:buSzTx/>
        <a:buFontTx/>
        <a:buNone/>
        <a:tabLst/>
        <a:defRPr sz="3077" b="1" i="0" u="none" strike="noStrike" cap="none" spc="0" baseline="0">
          <a:ln>
            <a:noFill/>
          </a:ln>
          <a:solidFill>
            <a:srgbClr val="333F48"/>
          </a:solidFill>
          <a:uFillTx/>
          <a:latin typeface="+mn-lt"/>
          <a:ea typeface="+mn-ea"/>
          <a:cs typeface="+mn-cs"/>
          <a:sym typeface="Calibri"/>
        </a:defRPr>
      </a:lvl4pPr>
      <a:lvl5pPr marL="0" marR="0" indent="0" algn="l" defTabSz="907400" rtl="0" latinLnBrk="0">
        <a:lnSpc>
          <a:spcPct val="80000"/>
        </a:lnSpc>
        <a:spcBef>
          <a:spcPts val="0"/>
        </a:spcBef>
        <a:spcAft>
          <a:spcPts val="0"/>
        </a:spcAft>
        <a:buClrTx/>
        <a:buSzTx/>
        <a:buFontTx/>
        <a:buNone/>
        <a:tabLst/>
        <a:defRPr sz="3077" b="1" i="0" u="none" strike="noStrike" cap="none" spc="0" baseline="0">
          <a:ln>
            <a:noFill/>
          </a:ln>
          <a:solidFill>
            <a:srgbClr val="333F48"/>
          </a:solidFill>
          <a:uFillTx/>
          <a:latin typeface="+mn-lt"/>
          <a:ea typeface="+mn-ea"/>
          <a:cs typeface="+mn-cs"/>
          <a:sym typeface="Calibri"/>
        </a:defRPr>
      </a:lvl5pPr>
      <a:lvl6pPr marL="0" marR="0" indent="0" algn="l" defTabSz="907400" rtl="0" latinLnBrk="0">
        <a:lnSpc>
          <a:spcPct val="80000"/>
        </a:lnSpc>
        <a:spcBef>
          <a:spcPts val="0"/>
        </a:spcBef>
        <a:spcAft>
          <a:spcPts val="0"/>
        </a:spcAft>
        <a:buClrTx/>
        <a:buSzTx/>
        <a:buFontTx/>
        <a:buNone/>
        <a:tabLst/>
        <a:defRPr sz="3077" b="1" i="0" u="none" strike="noStrike" cap="none" spc="0" baseline="0">
          <a:ln>
            <a:noFill/>
          </a:ln>
          <a:solidFill>
            <a:srgbClr val="333F48"/>
          </a:solidFill>
          <a:uFillTx/>
          <a:latin typeface="+mn-lt"/>
          <a:ea typeface="+mn-ea"/>
          <a:cs typeface="+mn-cs"/>
          <a:sym typeface="Calibri"/>
        </a:defRPr>
      </a:lvl6pPr>
      <a:lvl7pPr marL="0" marR="0" indent="0" algn="l" defTabSz="907400" rtl="0" latinLnBrk="0">
        <a:lnSpc>
          <a:spcPct val="80000"/>
        </a:lnSpc>
        <a:spcBef>
          <a:spcPts val="0"/>
        </a:spcBef>
        <a:spcAft>
          <a:spcPts val="0"/>
        </a:spcAft>
        <a:buClrTx/>
        <a:buSzTx/>
        <a:buFontTx/>
        <a:buNone/>
        <a:tabLst/>
        <a:defRPr sz="3077" b="1" i="0" u="none" strike="noStrike" cap="none" spc="0" baseline="0">
          <a:ln>
            <a:noFill/>
          </a:ln>
          <a:solidFill>
            <a:srgbClr val="333F48"/>
          </a:solidFill>
          <a:uFillTx/>
          <a:latin typeface="+mn-lt"/>
          <a:ea typeface="+mn-ea"/>
          <a:cs typeface="+mn-cs"/>
          <a:sym typeface="Calibri"/>
        </a:defRPr>
      </a:lvl7pPr>
      <a:lvl8pPr marL="0" marR="0" indent="0" algn="l" defTabSz="907400" rtl="0" latinLnBrk="0">
        <a:lnSpc>
          <a:spcPct val="80000"/>
        </a:lnSpc>
        <a:spcBef>
          <a:spcPts val="0"/>
        </a:spcBef>
        <a:spcAft>
          <a:spcPts val="0"/>
        </a:spcAft>
        <a:buClrTx/>
        <a:buSzTx/>
        <a:buFontTx/>
        <a:buNone/>
        <a:tabLst/>
        <a:defRPr sz="3077" b="1" i="0" u="none" strike="noStrike" cap="none" spc="0" baseline="0">
          <a:ln>
            <a:noFill/>
          </a:ln>
          <a:solidFill>
            <a:srgbClr val="333F48"/>
          </a:solidFill>
          <a:uFillTx/>
          <a:latin typeface="+mn-lt"/>
          <a:ea typeface="+mn-ea"/>
          <a:cs typeface="+mn-cs"/>
          <a:sym typeface="Calibri"/>
        </a:defRPr>
      </a:lvl8pPr>
      <a:lvl9pPr marL="0" marR="0" indent="0" algn="l" defTabSz="907400" rtl="0" latinLnBrk="0">
        <a:lnSpc>
          <a:spcPct val="80000"/>
        </a:lnSpc>
        <a:spcBef>
          <a:spcPts val="0"/>
        </a:spcBef>
        <a:spcAft>
          <a:spcPts val="0"/>
        </a:spcAft>
        <a:buClrTx/>
        <a:buSzTx/>
        <a:buFontTx/>
        <a:buNone/>
        <a:tabLst/>
        <a:defRPr sz="3077" b="1" i="0" u="none" strike="noStrike" cap="none" spc="0" baseline="0">
          <a:ln>
            <a:noFill/>
          </a:ln>
          <a:solidFill>
            <a:srgbClr val="333F48"/>
          </a:solidFill>
          <a:uFillTx/>
          <a:latin typeface="+mn-lt"/>
          <a:ea typeface="+mn-ea"/>
          <a:cs typeface="+mn-cs"/>
          <a:sym typeface="Calibri"/>
        </a:defRPr>
      </a:lvl9pPr>
    </p:titleStyle>
    <p:bodyStyle>
      <a:lvl1pPr marL="0" marR="0" indent="0" algn="l" defTabSz="907400" rtl="0" latinLnBrk="0">
        <a:lnSpc>
          <a:spcPct val="100000"/>
        </a:lnSpc>
        <a:spcBef>
          <a:spcPts val="1000"/>
        </a:spcBef>
        <a:spcAft>
          <a:spcPts val="0"/>
        </a:spcAft>
        <a:buClrTx/>
        <a:buSzTx/>
        <a:buFontTx/>
        <a:buNone/>
        <a:tabLst/>
        <a:defRPr sz="2198" b="0" i="0" u="none" strike="noStrike" cap="none" spc="0" baseline="0">
          <a:ln>
            <a:noFill/>
          </a:ln>
          <a:solidFill>
            <a:srgbClr val="333F48"/>
          </a:solidFill>
          <a:uFillTx/>
          <a:latin typeface="+mn-lt"/>
          <a:ea typeface="+mn-ea"/>
          <a:cs typeface="+mn-cs"/>
          <a:sym typeface="Calibri"/>
        </a:defRPr>
      </a:lvl1pPr>
      <a:lvl2pPr marL="0" marR="0" indent="0" algn="l" defTabSz="907400" rtl="0" latinLnBrk="0">
        <a:lnSpc>
          <a:spcPct val="100000"/>
        </a:lnSpc>
        <a:spcBef>
          <a:spcPts val="1000"/>
        </a:spcBef>
        <a:spcAft>
          <a:spcPts val="0"/>
        </a:spcAft>
        <a:buClrTx/>
        <a:buSzTx/>
        <a:buFontTx/>
        <a:buNone/>
        <a:tabLst/>
        <a:defRPr sz="2198" b="0" i="0" u="none" strike="noStrike" cap="none" spc="0" baseline="0">
          <a:ln>
            <a:noFill/>
          </a:ln>
          <a:solidFill>
            <a:srgbClr val="333F48"/>
          </a:solidFill>
          <a:uFillTx/>
          <a:latin typeface="+mn-lt"/>
          <a:ea typeface="+mn-ea"/>
          <a:cs typeface="+mn-cs"/>
          <a:sym typeface="Calibri"/>
        </a:defRPr>
      </a:lvl2pPr>
      <a:lvl3pPr marL="245691" marR="0" indent="-245691" algn="l" defTabSz="907400" rtl="0" latinLnBrk="0">
        <a:lnSpc>
          <a:spcPct val="100000"/>
        </a:lnSpc>
        <a:spcBef>
          <a:spcPts val="1000"/>
        </a:spcBef>
        <a:spcAft>
          <a:spcPts val="0"/>
        </a:spcAft>
        <a:buClrTx/>
        <a:buSzPct val="100000"/>
        <a:buFontTx/>
        <a:buChar char="-"/>
        <a:tabLst/>
        <a:defRPr sz="2198" b="0" i="0" u="none" strike="noStrike" cap="none" spc="0" baseline="0">
          <a:ln>
            <a:noFill/>
          </a:ln>
          <a:solidFill>
            <a:srgbClr val="333F48"/>
          </a:solidFill>
          <a:uFillTx/>
          <a:latin typeface="+mn-lt"/>
          <a:ea typeface="+mn-ea"/>
          <a:cs typeface="+mn-cs"/>
          <a:sym typeface="Calibri"/>
        </a:defRPr>
      </a:lvl3pPr>
      <a:lvl4pPr marL="491383" marR="0" indent="-245691" algn="l" defTabSz="907400" rtl="0" latinLnBrk="0">
        <a:lnSpc>
          <a:spcPct val="100000"/>
        </a:lnSpc>
        <a:spcBef>
          <a:spcPts val="1000"/>
        </a:spcBef>
        <a:spcAft>
          <a:spcPts val="0"/>
        </a:spcAft>
        <a:buClrTx/>
        <a:buSzPct val="100000"/>
        <a:buFontTx/>
        <a:buChar char="-"/>
        <a:tabLst/>
        <a:defRPr sz="2198" b="0" i="0" u="none" strike="noStrike" cap="none" spc="0" baseline="0">
          <a:ln>
            <a:noFill/>
          </a:ln>
          <a:solidFill>
            <a:srgbClr val="333F48"/>
          </a:solidFill>
          <a:uFillTx/>
          <a:latin typeface="+mn-lt"/>
          <a:ea typeface="+mn-ea"/>
          <a:cs typeface="+mn-cs"/>
          <a:sym typeface="Calibri"/>
        </a:defRPr>
      </a:lvl4pPr>
      <a:lvl5pPr marL="737176" marR="0" indent="-245691" algn="l" defTabSz="907400" rtl="0" latinLnBrk="0">
        <a:lnSpc>
          <a:spcPct val="100000"/>
        </a:lnSpc>
        <a:spcBef>
          <a:spcPts val="1000"/>
        </a:spcBef>
        <a:spcAft>
          <a:spcPts val="0"/>
        </a:spcAft>
        <a:buClrTx/>
        <a:buSzPct val="100000"/>
        <a:buFontTx/>
        <a:buChar char="-"/>
        <a:tabLst/>
        <a:defRPr sz="2198" b="0" i="0" u="none" strike="noStrike" cap="none" spc="0" baseline="0">
          <a:ln>
            <a:noFill/>
          </a:ln>
          <a:solidFill>
            <a:srgbClr val="333F48"/>
          </a:solidFill>
          <a:uFillTx/>
          <a:latin typeface="+mn-lt"/>
          <a:ea typeface="+mn-ea"/>
          <a:cs typeface="+mn-cs"/>
          <a:sym typeface="Calibri"/>
        </a:defRPr>
      </a:lvl5pPr>
      <a:lvl6pPr marL="1029663" marR="0" indent="-292586" algn="l" defTabSz="907400" rtl="0" latinLnBrk="0">
        <a:lnSpc>
          <a:spcPct val="100000"/>
        </a:lnSpc>
        <a:spcBef>
          <a:spcPts val="1000"/>
        </a:spcBef>
        <a:spcAft>
          <a:spcPts val="0"/>
        </a:spcAft>
        <a:buClrTx/>
        <a:buSzPct val="100000"/>
        <a:buFontTx/>
        <a:buChar char="-"/>
        <a:tabLst/>
        <a:defRPr sz="2198" b="0" i="0" u="none" strike="noStrike" cap="none" spc="0" baseline="0">
          <a:ln>
            <a:noFill/>
          </a:ln>
          <a:solidFill>
            <a:srgbClr val="333F48"/>
          </a:solidFill>
          <a:uFillTx/>
          <a:latin typeface="+mn-lt"/>
          <a:ea typeface="+mn-ea"/>
          <a:cs typeface="+mn-cs"/>
          <a:sym typeface="Calibri"/>
        </a:defRPr>
      </a:lvl6pPr>
      <a:lvl7pPr marL="0" marR="0" indent="4680719" algn="l" defTabSz="907400" rtl="0" latinLnBrk="0">
        <a:lnSpc>
          <a:spcPct val="100000"/>
        </a:lnSpc>
        <a:spcBef>
          <a:spcPts val="1000"/>
        </a:spcBef>
        <a:spcAft>
          <a:spcPts val="0"/>
        </a:spcAft>
        <a:buClrTx/>
        <a:buSzTx/>
        <a:buFontTx/>
        <a:buNone/>
        <a:tabLst/>
        <a:defRPr sz="2198" b="0" i="0" u="none" strike="noStrike" cap="none" spc="0" baseline="0">
          <a:ln>
            <a:noFill/>
          </a:ln>
          <a:solidFill>
            <a:srgbClr val="333F48"/>
          </a:solidFill>
          <a:uFillTx/>
          <a:latin typeface="+mn-lt"/>
          <a:ea typeface="+mn-ea"/>
          <a:cs typeface="+mn-cs"/>
          <a:sym typeface="Calibri"/>
        </a:defRPr>
      </a:lvl7pPr>
      <a:lvl8pPr marL="0" marR="0" indent="5460917" algn="l" defTabSz="907400" rtl="0" latinLnBrk="0">
        <a:lnSpc>
          <a:spcPct val="100000"/>
        </a:lnSpc>
        <a:spcBef>
          <a:spcPts val="1000"/>
        </a:spcBef>
        <a:spcAft>
          <a:spcPts val="0"/>
        </a:spcAft>
        <a:buClrTx/>
        <a:buSzTx/>
        <a:buFontTx/>
        <a:buNone/>
        <a:tabLst/>
        <a:defRPr sz="2198" b="0" i="0" u="none" strike="noStrike" cap="none" spc="0" baseline="0">
          <a:ln>
            <a:noFill/>
          </a:ln>
          <a:solidFill>
            <a:srgbClr val="333F48"/>
          </a:solidFill>
          <a:uFillTx/>
          <a:latin typeface="+mn-lt"/>
          <a:ea typeface="+mn-ea"/>
          <a:cs typeface="+mn-cs"/>
          <a:sym typeface="Calibri"/>
        </a:defRPr>
      </a:lvl8pPr>
      <a:lvl9pPr marL="0" marR="0" indent="6241032" algn="l" defTabSz="907400" rtl="0" latinLnBrk="0">
        <a:lnSpc>
          <a:spcPct val="100000"/>
        </a:lnSpc>
        <a:spcBef>
          <a:spcPts val="1000"/>
        </a:spcBef>
        <a:spcAft>
          <a:spcPts val="0"/>
        </a:spcAft>
        <a:buClrTx/>
        <a:buSzTx/>
        <a:buFontTx/>
        <a:buNone/>
        <a:tabLst/>
        <a:defRPr sz="2198" b="0" i="0" u="none" strike="noStrike" cap="none" spc="0" baseline="0">
          <a:ln>
            <a:noFill/>
          </a:ln>
          <a:solidFill>
            <a:srgbClr val="333F48"/>
          </a:solidFill>
          <a:uFillTx/>
          <a:latin typeface="+mn-lt"/>
          <a:ea typeface="+mn-ea"/>
          <a:cs typeface="+mn-cs"/>
          <a:sym typeface="Calibri"/>
        </a:defRPr>
      </a:lvl9pPr>
    </p:bodyStyle>
    <p:otherStyle>
      <a:lvl1pPr marL="0" marR="0" indent="0" algn="r" defTabSz="780091" rtl="0" latinLnBrk="0">
        <a:lnSpc>
          <a:spcPct val="100000"/>
        </a:lnSpc>
        <a:spcBef>
          <a:spcPts val="0"/>
        </a:spcBef>
        <a:spcAft>
          <a:spcPts val="0"/>
        </a:spcAft>
        <a:buClrTx/>
        <a:buSzTx/>
        <a:buFontTx/>
        <a:buNone/>
        <a:tabLst/>
        <a:defRPr sz="2198" b="0" i="0" u="none" strike="noStrike" cap="none" spc="0" baseline="0">
          <a:ln>
            <a:noFill/>
          </a:ln>
          <a:solidFill>
            <a:schemeClr val="tx1"/>
          </a:solidFill>
          <a:uFillTx/>
          <a:latin typeface="+mn-lt"/>
          <a:ea typeface="+mn-ea"/>
          <a:cs typeface="+mn-cs"/>
          <a:sym typeface="Calibri"/>
        </a:defRPr>
      </a:lvl1pPr>
      <a:lvl2pPr marL="0" marR="0" indent="452979" algn="r" defTabSz="780091" rtl="0" latinLnBrk="0">
        <a:lnSpc>
          <a:spcPct val="100000"/>
        </a:lnSpc>
        <a:spcBef>
          <a:spcPts val="0"/>
        </a:spcBef>
        <a:spcAft>
          <a:spcPts val="0"/>
        </a:spcAft>
        <a:buClrTx/>
        <a:buSzTx/>
        <a:buFontTx/>
        <a:buNone/>
        <a:tabLst/>
        <a:defRPr sz="2198" b="0" i="0" u="none" strike="noStrike" cap="none" spc="0" baseline="0">
          <a:ln>
            <a:noFill/>
          </a:ln>
          <a:solidFill>
            <a:schemeClr val="tx1"/>
          </a:solidFill>
          <a:uFillTx/>
          <a:latin typeface="+mn-lt"/>
          <a:ea typeface="+mn-ea"/>
          <a:cs typeface="+mn-cs"/>
          <a:sym typeface="Calibri"/>
        </a:defRPr>
      </a:lvl2pPr>
      <a:lvl3pPr marL="0" marR="0" indent="905972" algn="r" defTabSz="780091" rtl="0" latinLnBrk="0">
        <a:lnSpc>
          <a:spcPct val="100000"/>
        </a:lnSpc>
        <a:spcBef>
          <a:spcPts val="0"/>
        </a:spcBef>
        <a:spcAft>
          <a:spcPts val="0"/>
        </a:spcAft>
        <a:buClrTx/>
        <a:buSzTx/>
        <a:buFontTx/>
        <a:buNone/>
        <a:tabLst/>
        <a:defRPr sz="2198" b="0" i="0" u="none" strike="noStrike" cap="none" spc="0" baseline="0">
          <a:ln>
            <a:noFill/>
          </a:ln>
          <a:solidFill>
            <a:schemeClr val="tx1"/>
          </a:solidFill>
          <a:uFillTx/>
          <a:latin typeface="+mn-lt"/>
          <a:ea typeface="+mn-ea"/>
          <a:cs typeface="+mn-cs"/>
          <a:sym typeface="Calibri"/>
        </a:defRPr>
      </a:lvl3pPr>
      <a:lvl4pPr marL="0" marR="0" indent="1358956" algn="r" defTabSz="780091" rtl="0" latinLnBrk="0">
        <a:lnSpc>
          <a:spcPct val="100000"/>
        </a:lnSpc>
        <a:spcBef>
          <a:spcPts val="0"/>
        </a:spcBef>
        <a:spcAft>
          <a:spcPts val="0"/>
        </a:spcAft>
        <a:buClrTx/>
        <a:buSzTx/>
        <a:buFontTx/>
        <a:buNone/>
        <a:tabLst/>
        <a:defRPr sz="2198" b="0" i="0" u="none" strike="noStrike" cap="none" spc="0" baseline="0">
          <a:ln>
            <a:noFill/>
          </a:ln>
          <a:solidFill>
            <a:schemeClr val="tx1"/>
          </a:solidFill>
          <a:uFillTx/>
          <a:latin typeface="+mn-lt"/>
          <a:ea typeface="+mn-ea"/>
          <a:cs typeface="+mn-cs"/>
          <a:sym typeface="Calibri"/>
        </a:defRPr>
      </a:lvl4pPr>
      <a:lvl5pPr marL="0" marR="0" indent="1811861" algn="r" defTabSz="780091" rtl="0" latinLnBrk="0">
        <a:lnSpc>
          <a:spcPct val="100000"/>
        </a:lnSpc>
        <a:spcBef>
          <a:spcPts val="0"/>
        </a:spcBef>
        <a:spcAft>
          <a:spcPts val="0"/>
        </a:spcAft>
        <a:buClrTx/>
        <a:buSzTx/>
        <a:buFontTx/>
        <a:buNone/>
        <a:tabLst/>
        <a:defRPr sz="2198" b="0" i="0" u="none" strike="noStrike" cap="none" spc="0" baseline="0">
          <a:ln>
            <a:noFill/>
          </a:ln>
          <a:solidFill>
            <a:schemeClr val="tx1"/>
          </a:solidFill>
          <a:uFillTx/>
          <a:latin typeface="+mn-lt"/>
          <a:ea typeface="+mn-ea"/>
          <a:cs typeface="+mn-cs"/>
          <a:sym typeface="Calibri"/>
        </a:defRPr>
      </a:lvl5pPr>
      <a:lvl6pPr marL="0" marR="0" indent="2264842" algn="r" defTabSz="780091" rtl="0" latinLnBrk="0">
        <a:lnSpc>
          <a:spcPct val="100000"/>
        </a:lnSpc>
        <a:spcBef>
          <a:spcPts val="0"/>
        </a:spcBef>
        <a:spcAft>
          <a:spcPts val="0"/>
        </a:spcAft>
        <a:buClrTx/>
        <a:buSzTx/>
        <a:buFontTx/>
        <a:buNone/>
        <a:tabLst/>
        <a:defRPr sz="2198" b="0" i="0" u="none" strike="noStrike" cap="none" spc="0" baseline="0">
          <a:ln>
            <a:noFill/>
          </a:ln>
          <a:solidFill>
            <a:schemeClr val="tx1"/>
          </a:solidFill>
          <a:uFillTx/>
          <a:latin typeface="+mn-lt"/>
          <a:ea typeface="+mn-ea"/>
          <a:cs typeface="+mn-cs"/>
          <a:sym typeface="Calibri"/>
        </a:defRPr>
      </a:lvl6pPr>
      <a:lvl7pPr marL="0" marR="0" indent="2717820" algn="r" defTabSz="780091" rtl="0" latinLnBrk="0">
        <a:lnSpc>
          <a:spcPct val="100000"/>
        </a:lnSpc>
        <a:spcBef>
          <a:spcPts val="0"/>
        </a:spcBef>
        <a:spcAft>
          <a:spcPts val="0"/>
        </a:spcAft>
        <a:buClrTx/>
        <a:buSzTx/>
        <a:buFontTx/>
        <a:buNone/>
        <a:tabLst/>
        <a:defRPr sz="2198" b="0" i="0" u="none" strike="noStrike" cap="none" spc="0" baseline="0">
          <a:ln>
            <a:noFill/>
          </a:ln>
          <a:solidFill>
            <a:schemeClr val="tx1"/>
          </a:solidFill>
          <a:uFillTx/>
          <a:latin typeface="+mn-lt"/>
          <a:ea typeface="+mn-ea"/>
          <a:cs typeface="+mn-cs"/>
          <a:sym typeface="Calibri"/>
        </a:defRPr>
      </a:lvl7pPr>
      <a:lvl8pPr marL="0" marR="0" indent="3170797" algn="r" defTabSz="780091" rtl="0" latinLnBrk="0">
        <a:lnSpc>
          <a:spcPct val="100000"/>
        </a:lnSpc>
        <a:spcBef>
          <a:spcPts val="0"/>
        </a:spcBef>
        <a:spcAft>
          <a:spcPts val="0"/>
        </a:spcAft>
        <a:buClrTx/>
        <a:buSzTx/>
        <a:buFontTx/>
        <a:buNone/>
        <a:tabLst/>
        <a:defRPr sz="2198" b="0" i="0" u="none" strike="noStrike" cap="none" spc="0" baseline="0">
          <a:ln>
            <a:noFill/>
          </a:ln>
          <a:solidFill>
            <a:schemeClr val="tx1"/>
          </a:solidFill>
          <a:uFillTx/>
          <a:latin typeface="+mn-lt"/>
          <a:ea typeface="+mn-ea"/>
          <a:cs typeface="+mn-cs"/>
          <a:sym typeface="Calibri"/>
        </a:defRPr>
      </a:lvl8pPr>
      <a:lvl9pPr marL="0" marR="0" indent="3623790" algn="r" defTabSz="780091" rtl="0" latinLnBrk="0">
        <a:lnSpc>
          <a:spcPct val="100000"/>
        </a:lnSpc>
        <a:spcBef>
          <a:spcPts val="0"/>
        </a:spcBef>
        <a:spcAft>
          <a:spcPts val="0"/>
        </a:spcAft>
        <a:buClrTx/>
        <a:buSzTx/>
        <a:buFontTx/>
        <a:buNone/>
        <a:tabLst/>
        <a:defRPr sz="2198"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10.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18.xml"/><Relationship Id="rId4" Type="http://schemas.openxmlformats.org/officeDocument/2006/relationships/image" Target="../media/image28.jpeg"/></Relationships>
</file>

<file path=ppt/slides/_rels/slide13.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25.xml"/><Relationship Id="rId4" Type="http://schemas.openxmlformats.org/officeDocument/2006/relationships/image" Target="../media/image30.png"/></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25.xml"/><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25.xml"/><Relationship Id="rId4" Type="http://schemas.openxmlformats.org/officeDocument/2006/relationships/image" Target="../media/image32.jpeg"/></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25.xml"/><Relationship Id="rId4" Type="http://schemas.openxmlformats.org/officeDocument/2006/relationships/image" Target="../media/image33.png"/></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7.xml"/><Relationship Id="rId1" Type="http://schemas.openxmlformats.org/officeDocument/2006/relationships/slideLayout" Target="../slideLayouts/slideLayout25.xml"/><Relationship Id="rId6" Type="http://schemas.openxmlformats.org/officeDocument/2006/relationships/image" Target="../media/image36.jpeg"/><Relationship Id="rId5" Type="http://schemas.openxmlformats.org/officeDocument/2006/relationships/image" Target="../media/image35.jpeg"/><Relationship Id="rId4" Type="http://schemas.openxmlformats.org/officeDocument/2006/relationships/image" Target="../media/image34.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image" Target="../media/image37.jpeg"/><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19.xml"/><Relationship Id="rId1" Type="http://schemas.openxmlformats.org/officeDocument/2006/relationships/slideLayout" Target="../slideLayouts/slideLayout17.xml"/><Relationship Id="rId4" Type="http://schemas.openxmlformats.org/officeDocument/2006/relationships/image" Target="../media/image40.jpeg"/></Relationships>
</file>

<file path=ppt/slides/_rels/slide23.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18.xml"/><Relationship Id="rId5" Type="http://schemas.openxmlformats.org/officeDocument/2006/relationships/image" Target="../media/image43.jpeg"/><Relationship Id="rId4" Type="http://schemas.openxmlformats.org/officeDocument/2006/relationships/image" Target="../media/image42.jpeg"/></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2.xml"/><Relationship Id="rId1" Type="http://schemas.openxmlformats.org/officeDocument/2006/relationships/slideLayout" Target="../slideLayouts/slideLayout1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3.xml"/><Relationship Id="rId1" Type="http://schemas.openxmlformats.org/officeDocument/2006/relationships/slideLayout" Target="../slideLayouts/slideLayout17.xml"/><Relationship Id="rId4" Type="http://schemas.openxmlformats.org/officeDocument/2006/relationships/image" Target="../media/image45.jpeg"/></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18.xml"/><Relationship Id="rId4" Type="http://schemas.openxmlformats.org/officeDocument/2006/relationships/image" Target="../media/image46.jpe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9.xm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19.xml"/><Relationship Id="rId5" Type="http://schemas.openxmlformats.org/officeDocument/2006/relationships/image" Target="../media/image20.jpeg"/><Relationship Id="rId4" Type="http://schemas.openxmlformats.org/officeDocument/2006/relationships/image" Target="../media/image19.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41.xml"/><Relationship Id="rId5" Type="http://schemas.openxmlformats.org/officeDocument/2006/relationships/image" Target="../media/image23.jpeg"/><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8" name="Picture 10" descr="Free illustrations of Hr process">
            <a:extLst>
              <a:ext uri="{FF2B5EF4-FFF2-40B4-BE49-F238E27FC236}">
                <a16:creationId xmlns:a16="http://schemas.microsoft.com/office/drawing/2014/main" id="{321F1C23-1D37-4FFA-9FA3-6BE79BA6DD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20104100" cy="11348740"/>
          </a:xfrm>
          <a:prstGeom prst="rect">
            <a:avLst/>
          </a:prstGeom>
          <a:noFill/>
          <a:extLst>
            <a:ext uri="{909E8E84-426E-40DD-AFC4-6F175D3DCCD1}">
              <a14:hiddenFill xmlns:a14="http://schemas.microsoft.com/office/drawing/2010/main">
                <a:solidFill>
                  <a:srgbClr val="FFFFFF"/>
                </a:solidFill>
              </a14:hiddenFill>
            </a:ext>
          </a:extLst>
        </p:spPr>
      </p:pic>
      <p:sp>
        <p:nvSpPr>
          <p:cNvPr id="22" name="Shape 927"/>
          <p:cNvSpPr/>
          <p:nvPr/>
        </p:nvSpPr>
        <p:spPr>
          <a:xfrm>
            <a:off x="10047587" y="4348119"/>
            <a:ext cx="553266" cy="1476408"/>
          </a:xfrm>
          <a:prstGeom prst="rect">
            <a:avLst/>
          </a:prstGeom>
          <a:ln w="12700">
            <a:miter lim="400000"/>
          </a:ln>
          <a:extLst>
            <a:ext uri="{C572A759-6A51-4108-AA02-DFA0A04FC94B}">
              <ma14:wrappingTextBoxFlag xmlns:ma14="http://schemas.microsoft.com/office/mac/drawingml/2011/main" xmlns="" val="1"/>
            </a:ext>
          </a:extLst>
        </p:spPr>
        <p:txBody>
          <a:bodyPr wrap="none" lIns="45675" tIns="45677" rIns="45675" bIns="45677">
            <a:spAutoFit/>
          </a:bodyPr>
          <a:lstStyle/>
          <a:p>
            <a:pPr marR="456720" algn="r" defTabSz="456720">
              <a:lnSpc>
                <a:spcPct val="90000"/>
              </a:lnSpc>
              <a:defRPr sz="10000" b="1">
                <a:solidFill>
                  <a:srgbClr val="535353"/>
                </a:solidFill>
              </a:defRPr>
            </a:pPr>
            <a:endParaRPr sz="9994" b="1" dirty="0">
              <a:solidFill>
                <a:srgbClr val="FFFFFF"/>
              </a:solidFill>
              <a:latin typeface="Calibri"/>
              <a:cs typeface="Calibri"/>
            </a:endParaRPr>
          </a:p>
        </p:txBody>
      </p:sp>
      <p:sp>
        <p:nvSpPr>
          <p:cNvPr id="4" name="Rectangle 3">
            <a:extLst>
              <a:ext uri="{FF2B5EF4-FFF2-40B4-BE49-F238E27FC236}">
                <a16:creationId xmlns:a16="http://schemas.microsoft.com/office/drawing/2014/main" id="{BCF128E8-3BA1-42AB-89B4-889794FAED20}"/>
              </a:ext>
            </a:extLst>
          </p:cNvPr>
          <p:cNvSpPr/>
          <p:nvPr/>
        </p:nvSpPr>
        <p:spPr>
          <a:xfrm>
            <a:off x="3090184" y="396864"/>
            <a:ext cx="9063716" cy="1754326"/>
          </a:xfrm>
          <a:prstGeom prst="rect">
            <a:avLst/>
          </a:prstGeom>
        </p:spPr>
        <p:txBody>
          <a:bodyPr wrap="square">
            <a:spAutoFit/>
          </a:bodyPr>
          <a:lstStyle/>
          <a:p>
            <a:pPr algn="ctr"/>
            <a:r>
              <a:rPr lang="en-US" sz="5400" b="1" dirty="0">
                <a:latin typeface="Calibri" panose="020F0502020204030204" pitchFamily="34" charset="0"/>
                <a:cs typeface="Calibri" panose="020F0502020204030204" pitchFamily="34" charset="0"/>
              </a:rPr>
              <a:t>Interviewing for Fit and Potential    </a:t>
            </a:r>
          </a:p>
        </p:txBody>
      </p:sp>
      <p:pic>
        <p:nvPicPr>
          <p:cNvPr id="6" name="Picture 5">
            <a:extLst>
              <a:ext uri="{FF2B5EF4-FFF2-40B4-BE49-F238E27FC236}">
                <a16:creationId xmlns:a16="http://schemas.microsoft.com/office/drawing/2014/main" id="{D2DB5F23-3DC4-4507-9DF4-DEB26448BA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826770" y="732218"/>
            <a:ext cx="7027777" cy="3193202"/>
          </a:xfrm>
          <a:prstGeom prst="rect">
            <a:avLst/>
          </a:prstGeom>
        </p:spPr>
      </p:pic>
    </p:spTree>
    <p:extLst>
      <p:ext uri="{BB962C8B-B14F-4D97-AF65-F5344CB8AC3E}">
        <p14:creationId xmlns:p14="http://schemas.microsoft.com/office/powerpoint/2010/main" val="16033897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12043140" y="0"/>
            <a:ext cx="8056021" cy="11323595"/>
          </a:xfrm>
          <a:prstGeom prst="rect">
            <a:avLst/>
          </a:prstGeom>
          <a:solidFill>
            <a:srgbClr val="000000">
              <a:alpha val="68000"/>
            </a:srgbClr>
          </a:solidFill>
          <a:ln>
            <a:noFill/>
          </a:ln>
          <a:effectLst/>
        </p:spPr>
        <p:style>
          <a:lnRef idx="1">
            <a:schemeClr val="accent1"/>
          </a:lnRef>
          <a:fillRef idx="3">
            <a:schemeClr val="accent1"/>
          </a:fillRef>
          <a:effectRef idx="2">
            <a:schemeClr val="accent1"/>
          </a:effectRef>
          <a:fontRef idx="minor">
            <a:schemeClr val="lt1"/>
          </a:fontRef>
        </p:style>
        <p:txBody>
          <a:bodyPr lIns="90984" tIns="45533" rIns="90984" bIns="45533" rtlCol="0" anchor="ctr"/>
          <a:lstStyle/>
          <a:p>
            <a:pPr algn="ctr" defTabSz="909972"/>
            <a:endParaRPr lang="en-US" sz="1758">
              <a:solidFill>
                <a:prstClr val="black"/>
              </a:solidFill>
              <a:latin typeface="Calibri"/>
              <a:sym typeface="Helvetica Light"/>
            </a:endParaRPr>
          </a:p>
        </p:txBody>
      </p:sp>
      <p:sp>
        <p:nvSpPr>
          <p:cNvPr id="15" name="Content Placeholder 15">
            <a:extLst>
              <a:ext uri="{FF2B5EF4-FFF2-40B4-BE49-F238E27FC236}">
                <a16:creationId xmlns:a16="http://schemas.microsoft.com/office/drawing/2014/main" id="{3EEAD81A-48C8-4AC2-B5E3-A72DAE5B5307}"/>
              </a:ext>
            </a:extLst>
          </p:cNvPr>
          <p:cNvSpPr txBox="1">
            <a:spLocks/>
          </p:cNvSpPr>
          <p:nvPr/>
        </p:nvSpPr>
        <p:spPr>
          <a:xfrm>
            <a:off x="12114611" y="2410549"/>
            <a:ext cx="6849250" cy="5707724"/>
          </a:xfrm>
          <a:prstGeom prst="rect">
            <a:avLst/>
          </a:prstGeom>
        </p:spPr>
        <p:txBody>
          <a:bodyPr lIns="90211" tIns="45249" rIns="90211" bIns="45249" numCol="1" anchor="ct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457200" indent="-457200" defTabSz="895543" hangingPunct="1">
              <a:spcAft>
                <a:spcPts val="3000"/>
              </a:spcAft>
              <a:buFont typeface="Arial" panose="020B0604020202020204" pitchFamily="34" charset="0"/>
              <a:buChar char="•"/>
            </a:pPr>
            <a:r>
              <a:rPr lang="en-GB" sz="3200" kern="1200" dirty="0">
                <a:solidFill>
                  <a:srgbClr val="FFFFFF"/>
                </a:solidFill>
                <a:latin typeface="Calibri"/>
                <a:ea typeface="Calibri"/>
                <a:cs typeface="Calibri"/>
              </a:rPr>
              <a:t>Reviewed the CV &amp; Job description</a:t>
            </a:r>
          </a:p>
          <a:p>
            <a:pPr marL="457200" indent="-457200" defTabSz="895543" hangingPunct="1">
              <a:spcAft>
                <a:spcPts val="3000"/>
              </a:spcAft>
              <a:buFont typeface="Arial" panose="020B0604020202020204" pitchFamily="34" charset="0"/>
              <a:buChar char="•"/>
            </a:pPr>
            <a:r>
              <a:rPr lang="en-GB" sz="3200" kern="1200" dirty="0">
                <a:solidFill>
                  <a:srgbClr val="FFFFFF"/>
                </a:solidFill>
                <a:latin typeface="Calibri"/>
                <a:ea typeface="Calibri"/>
                <a:cs typeface="Calibri"/>
              </a:rPr>
              <a:t>What is the success profile of the candidate for the role?</a:t>
            </a:r>
          </a:p>
          <a:p>
            <a:pPr marL="914400" lvl="1" indent="-457200" defTabSz="895543" hangingPunct="1">
              <a:spcAft>
                <a:spcPts val="3000"/>
              </a:spcAft>
              <a:buFont typeface="Arial" panose="020B0604020202020204" pitchFamily="34" charset="0"/>
              <a:buChar char="•"/>
            </a:pPr>
            <a:r>
              <a:rPr lang="en-GB" sz="3200" kern="1200" dirty="0">
                <a:solidFill>
                  <a:schemeClr val="bg1"/>
                </a:solidFill>
                <a:latin typeface="Calibri"/>
                <a:ea typeface="Calibri"/>
                <a:cs typeface="Calibri"/>
              </a:rPr>
              <a:t>Key deliverables and 3 key priorities </a:t>
            </a:r>
          </a:p>
          <a:p>
            <a:pPr marL="457200" indent="-457200" defTabSz="895543" hangingPunct="1">
              <a:spcAft>
                <a:spcPts val="3000"/>
              </a:spcAft>
              <a:buFont typeface="Arial" panose="020B0604020202020204" pitchFamily="34" charset="0"/>
              <a:buChar char="•"/>
            </a:pPr>
            <a:r>
              <a:rPr lang="en-GB" sz="3200" kern="1200" dirty="0">
                <a:solidFill>
                  <a:schemeClr val="bg1"/>
                </a:solidFill>
                <a:cs typeface="Calibri"/>
              </a:rPr>
              <a:t>Define which competencies are going to be most critical for the role</a:t>
            </a:r>
            <a:br>
              <a:rPr lang="en-GB" sz="3200" kern="1200" dirty="0">
                <a:solidFill>
                  <a:schemeClr val="bg1"/>
                </a:solidFill>
                <a:cs typeface="Calibri"/>
              </a:rPr>
            </a:br>
            <a:r>
              <a:rPr lang="en-GB" sz="3200" kern="1200" dirty="0">
                <a:solidFill>
                  <a:schemeClr val="bg1"/>
                </a:solidFill>
                <a:cs typeface="Calibri"/>
              </a:rPr>
              <a:t>Technical &amp; Behavioural</a:t>
            </a:r>
          </a:p>
          <a:p>
            <a:pPr marL="457200" indent="-457200" defTabSz="895543">
              <a:spcAft>
                <a:spcPts val="3000"/>
              </a:spcAft>
              <a:buFont typeface="Arial" panose="020B0604020202020204" pitchFamily="34" charset="0"/>
              <a:buChar char="•"/>
            </a:pPr>
            <a:r>
              <a:rPr lang="en-GB" sz="3200" kern="1200" dirty="0">
                <a:solidFill>
                  <a:srgbClr val="FFFFFF"/>
                </a:solidFill>
                <a:cs typeface="Calibri"/>
              </a:rPr>
              <a:t>Write down the questions you would like to ask.</a:t>
            </a:r>
          </a:p>
          <a:p>
            <a:pPr marL="457200" indent="-457200" defTabSz="895543">
              <a:spcAft>
                <a:spcPts val="3000"/>
              </a:spcAft>
              <a:buFont typeface="Arial" panose="020B0604020202020204" pitchFamily="34" charset="0"/>
              <a:buChar char="•"/>
            </a:pPr>
            <a:r>
              <a:rPr lang="en-GB" sz="3200" kern="1200" dirty="0">
                <a:solidFill>
                  <a:srgbClr val="FFFFFF"/>
                </a:solidFill>
                <a:cs typeface="Calibri"/>
              </a:rPr>
              <a:t>Have your interview feedback form/ system ready to capture observations.</a:t>
            </a:r>
          </a:p>
        </p:txBody>
      </p:sp>
      <p:sp>
        <p:nvSpPr>
          <p:cNvPr id="7" name="Shape 531"/>
          <p:cNvSpPr>
            <a:spLocks noGrp="1"/>
          </p:cNvSpPr>
          <p:nvPr>
            <p:ph type="title"/>
          </p:nvPr>
        </p:nvSpPr>
        <p:spPr>
          <a:xfrm>
            <a:off x="39934" y="338103"/>
            <a:ext cx="11633258" cy="1641134"/>
          </a:xfrm>
          <a:prstGeom prst="rect">
            <a:avLst/>
          </a:prstGeom>
        </p:spPr>
        <p:txBody>
          <a:bodyPr>
            <a:normAutofit/>
          </a:bodyPr>
          <a:lstStyle>
            <a:lvl1pPr marR="4927" indent="12316" defTabSz="886968">
              <a:lnSpc>
                <a:spcPts val="5500"/>
              </a:lnSpc>
              <a:defRPr sz="5723" spc="-194"/>
            </a:lvl1pPr>
          </a:lstStyle>
          <a:p>
            <a:r>
              <a:rPr lang="en-GB" sz="6500" dirty="0">
                <a:solidFill>
                  <a:schemeClr val="bg1"/>
                </a:solidFill>
                <a:effectLst>
                  <a:outerShdw blurRad="38100" dist="38100" dir="2700000" algn="tl">
                    <a:srgbClr val="000000">
                      <a:alpha val="43137"/>
                    </a:srgbClr>
                  </a:outerShdw>
                </a:effectLst>
              </a:rPr>
              <a:t>Before you begin the structured interview process…</a:t>
            </a:r>
            <a:endParaRPr sz="6500" dirty="0">
              <a:solidFill>
                <a:schemeClr val="bg1"/>
              </a:solidFill>
              <a:effectLst>
                <a:outerShdw blurRad="38100" dist="38100" dir="2700000" algn="tl">
                  <a:srgbClr val="000000">
                    <a:alpha val="43137"/>
                  </a:srgbClr>
                </a:outerShdw>
              </a:effectLst>
            </a:endParaRPr>
          </a:p>
        </p:txBody>
      </p:sp>
      <p:pic>
        <p:nvPicPr>
          <p:cNvPr id="2" name="Picture 2" descr="4 keys to sales meeting preparation for insurance agents |  PropertyCasualty360">
            <a:extLst>
              <a:ext uri="{FF2B5EF4-FFF2-40B4-BE49-F238E27FC236}">
                <a16:creationId xmlns:a16="http://schemas.microsoft.com/office/drawing/2014/main" id="{38BC6C4A-EF8A-4B1D-A7B8-BDAEC7A7E3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403" y="2232156"/>
            <a:ext cx="11633259" cy="79818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75260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10455966" y="-20595"/>
            <a:ext cx="9643196" cy="11323595"/>
          </a:xfrm>
          <a:prstGeom prst="rect">
            <a:avLst/>
          </a:prstGeom>
          <a:solidFill>
            <a:srgbClr val="000000">
              <a:alpha val="68000"/>
            </a:srgbClr>
          </a:solidFill>
          <a:ln>
            <a:noFill/>
          </a:ln>
          <a:effectLst/>
        </p:spPr>
        <p:style>
          <a:lnRef idx="1">
            <a:schemeClr val="accent1"/>
          </a:lnRef>
          <a:fillRef idx="3">
            <a:schemeClr val="accent1"/>
          </a:fillRef>
          <a:effectRef idx="2">
            <a:schemeClr val="accent1"/>
          </a:effectRef>
          <a:fontRef idx="minor">
            <a:schemeClr val="lt1"/>
          </a:fontRef>
        </p:style>
        <p:txBody>
          <a:bodyPr lIns="90984" tIns="45533" rIns="90984" bIns="45533" rtlCol="0" anchor="ctr"/>
          <a:lstStyle/>
          <a:p>
            <a:pPr algn="ctr" defTabSz="909972"/>
            <a:endParaRPr lang="en-US" sz="1758">
              <a:solidFill>
                <a:prstClr val="black"/>
              </a:solidFill>
              <a:latin typeface="Calibri"/>
              <a:sym typeface="Helvetica Light"/>
            </a:endParaRPr>
          </a:p>
        </p:txBody>
      </p:sp>
      <p:pic>
        <p:nvPicPr>
          <p:cNvPr id="1026" name="Picture 2" descr="Free photos of Job interview">
            <a:extLst>
              <a:ext uri="{FF2B5EF4-FFF2-40B4-BE49-F238E27FC236}">
                <a16:creationId xmlns:a16="http://schemas.microsoft.com/office/drawing/2014/main" id="{96E2442D-12FD-4792-8116-957049672C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459" r="24898"/>
          <a:stretch/>
        </p:blipFill>
        <p:spPr bwMode="auto">
          <a:xfrm>
            <a:off x="0" y="-20595"/>
            <a:ext cx="10455965" cy="11166273"/>
          </a:xfrm>
          <a:prstGeom prst="rect">
            <a:avLst/>
          </a:prstGeom>
          <a:noFill/>
          <a:extLst>
            <a:ext uri="{909E8E84-426E-40DD-AFC4-6F175D3DCCD1}">
              <a14:hiddenFill xmlns:a14="http://schemas.microsoft.com/office/drawing/2010/main">
                <a:solidFill>
                  <a:srgbClr val="FFFFFF"/>
                </a:solidFill>
              </a14:hiddenFill>
            </a:ext>
          </a:extLst>
        </p:spPr>
      </p:pic>
      <p:sp>
        <p:nvSpPr>
          <p:cNvPr id="10" name="Content Placeholder 15">
            <a:extLst>
              <a:ext uri="{FF2B5EF4-FFF2-40B4-BE49-F238E27FC236}">
                <a16:creationId xmlns:a16="http://schemas.microsoft.com/office/drawing/2014/main" id="{8B44189B-6339-4553-BED1-A5C48F554B73}"/>
              </a:ext>
            </a:extLst>
          </p:cNvPr>
          <p:cNvSpPr txBox="1">
            <a:spLocks/>
          </p:cNvSpPr>
          <p:nvPr/>
        </p:nvSpPr>
        <p:spPr>
          <a:xfrm>
            <a:off x="10862082" y="3151152"/>
            <a:ext cx="8777640" cy="5707724"/>
          </a:xfrm>
          <a:prstGeom prst="rect">
            <a:avLst/>
          </a:prstGeom>
        </p:spPr>
        <p:txBody>
          <a:bodyPr lIns="90211" tIns="45249" rIns="90211" bIns="45249" numCol="1" anchor="ct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581275" lvl="4" indent="-752475" defTabSz="895543">
              <a:spcAft>
                <a:spcPts val="3000"/>
              </a:spcAft>
              <a:buAutoNum type="arabicPeriod"/>
            </a:pPr>
            <a:r>
              <a:rPr lang="en-US" sz="4000" b="1" kern="1200" dirty="0">
                <a:solidFill>
                  <a:schemeClr val="bg1">
                    <a:lumMod val="50000"/>
                  </a:schemeClr>
                </a:solidFill>
                <a:ea typeface="Calibri"/>
                <a:cs typeface="Calibri"/>
              </a:rPr>
              <a:t>Preparation </a:t>
            </a:r>
          </a:p>
          <a:p>
            <a:pPr lvl="4" defTabSz="895543">
              <a:spcAft>
                <a:spcPts val="3000"/>
              </a:spcAft>
            </a:pPr>
            <a:br>
              <a:rPr lang="en-US" sz="4000" b="1" kern="1200" dirty="0">
                <a:solidFill>
                  <a:schemeClr val="bg1"/>
                </a:solidFill>
                <a:ea typeface="Calibri"/>
                <a:cs typeface="Calibri"/>
              </a:rPr>
            </a:br>
            <a:r>
              <a:rPr lang="en-US" sz="4000" b="1" kern="1200" dirty="0">
                <a:solidFill>
                  <a:srgbClr val="FFFF00"/>
                </a:solidFill>
                <a:ea typeface="Calibri"/>
                <a:cs typeface="Calibri"/>
              </a:rPr>
              <a:t>Structured interview process</a:t>
            </a:r>
          </a:p>
          <a:p>
            <a:pPr lvl="4" defTabSz="895543">
              <a:spcAft>
                <a:spcPts val="3000"/>
              </a:spcAft>
            </a:pPr>
            <a:r>
              <a:rPr lang="en-US" sz="4000" b="1" kern="1200" dirty="0">
                <a:solidFill>
                  <a:schemeClr val="bg1">
                    <a:lumMod val="50000"/>
                  </a:schemeClr>
                </a:solidFill>
                <a:ea typeface="Calibri"/>
                <a:cs typeface="Calibri"/>
              </a:rPr>
              <a:t>2.     </a:t>
            </a:r>
            <a:r>
              <a:rPr lang="en-US" sz="4000" b="1" kern="1200" dirty="0">
                <a:solidFill>
                  <a:srgbClr val="FFFF00"/>
                </a:solidFill>
                <a:ea typeface="Calibri"/>
                <a:cs typeface="Calibri"/>
              </a:rPr>
              <a:t>Setting the scene </a:t>
            </a:r>
            <a:endParaRPr lang="en-US" sz="4000" dirty="0">
              <a:solidFill>
                <a:srgbClr val="FFFF00"/>
              </a:solidFill>
              <a:cs typeface="Calibri"/>
            </a:endParaRPr>
          </a:p>
          <a:p>
            <a:pPr lvl="4" defTabSz="895543" hangingPunct="1">
              <a:spcAft>
                <a:spcPts val="3000"/>
              </a:spcAft>
            </a:pPr>
            <a:r>
              <a:rPr lang="en-GB" sz="4000" b="1" kern="1200" dirty="0">
                <a:solidFill>
                  <a:schemeClr val="bg1">
                    <a:lumMod val="50000"/>
                  </a:schemeClr>
                </a:solidFill>
                <a:ea typeface="Calibri"/>
                <a:cs typeface="Calibri"/>
              </a:rPr>
              <a:t>3.    Asking Competency Based   	Behaviour Questions</a:t>
            </a:r>
            <a:endParaRPr lang="en-US" sz="4000" b="1" kern="1200" dirty="0">
              <a:solidFill>
                <a:schemeClr val="bg1">
                  <a:lumMod val="50000"/>
                </a:schemeClr>
              </a:solidFill>
              <a:ea typeface="Calibri"/>
              <a:cs typeface="Calibri"/>
            </a:endParaRPr>
          </a:p>
          <a:p>
            <a:pPr lvl="4" defTabSz="895543" hangingPunct="1">
              <a:spcAft>
                <a:spcPts val="3000"/>
              </a:spcAft>
            </a:pPr>
            <a:r>
              <a:rPr lang="en-US" sz="4000" b="1" kern="1200" dirty="0">
                <a:solidFill>
                  <a:schemeClr val="bg1">
                    <a:lumMod val="50000"/>
                  </a:schemeClr>
                </a:solidFill>
                <a:cs typeface="Calibri"/>
                <a:sym typeface="Iowan Old Style Italic"/>
              </a:rPr>
              <a:t>4. Close &amp; Next Steps</a:t>
            </a:r>
          </a:p>
          <a:p>
            <a:pPr lvl="4" defTabSz="895543" hangingPunct="1">
              <a:spcAft>
                <a:spcPts val="3000"/>
              </a:spcAft>
            </a:pPr>
            <a:endParaRPr lang="en-US" sz="4000" b="1" kern="1200" dirty="0">
              <a:solidFill>
                <a:srgbClr val="FFFF00"/>
              </a:solidFill>
              <a:ea typeface="Calibri"/>
              <a:cs typeface="Calibri"/>
            </a:endParaRPr>
          </a:p>
          <a:p>
            <a:pPr lvl="4" defTabSz="895543" hangingPunct="1">
              <a:spcAft>
                <a:spcPts val="3000"/>
              </a:spcAft>
            </a:pPr>
            <a:r>
              <a:rPr lang="en-US" sz="4000" b="1" kern="1200" dirty="0">
                <a:solidFill>
                  <a:schemeClr val="bg1">
                    <a:lumMod val="50000"/>
                  </a:schemeClr>
                </a:solidFill>
                <a:ea typeface="Calibri"/>
                <a:cs typeface="Calibri"/>
                <a:sym typeface="Iowan Old Style Italic"/>
              </a:rPr>
              <a:t>5.    Rating the Candidate</a:t>
            </a:r>
            <a:endParaRPr lang="en-US" sz="4000" b="1" kern="1200" dirty="0">
              <a:solidFill>
                <a:schemeClr val="bg1">
                  <a:lumMod val="50000"/>
                </a:schemeClr>
              </a:solidFill>
              <a:latin typeface="Calibri"/>
              <a:ea typeface="Calibri"/>
              <a:cs typeface="Calibri"/>
            </a:endParaRPr>
          </a:p>
        </p:txBody>
      </p:sp>
    </p:spTree>
    <p:extLst>
      <p:ext uri="{BB962C8B-B14F-4D97-AF65-F5344CB8AC3E}">
        <p14:creationId xmlns:p14="http://schemas.microsoft.com/office/powerpoint/2010/main" val="37970201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6" name="Shape 586"/>
          <p:cNvSpPr>
            <a:spLocks noGrp="1"/>
          </p:cNvSpPr>
          <p:nvPr>
            <p:ph type="sldNum" sz="quarter" idx="4294967295"/>
          </p:nvPr>
        </p:nvSpPr>
        <p:spPr>
          <a:xfrm>
            <a:off x="18997020" y="777883"/>
            <a:ext cx="97447" cy="473335"/>
          </a:xfrm>
          <a:prstGeom prst="rect">
            <a:avLst/>
          </a:prstGeom>
          <a:extLst>
            <a:ext uri="{C572A759-6A51-4108-AA02-DFA0A04FC94B}">
              <ma14:wrappingTextBoxFlag xmlns:ma14="http://schemas.microsoft.com/office/mac/drawingml/2011/main" xmlns="" val="1"/>
            </a:ext>
          </a:extLst>
        </p:spPr>
        <p:txBody>
          <a:bodyPr/>
          <a:lstStyle>
            <a:lvl1pPr defTabSz="910213">
              <a:defRPr sz="1538">
                <a:solidFill>
                  <a:srgbClr val="FFFFFF"/>
                </a:solidFill>
              </a:defRPr>
            </a:lvl1pPr>
          </a:lstStyle>
          <a:p>
            <a:pPr marL="0" marR="0" lvl="0" indent="0" algn="r" defTabSz="910213" rtl="0" eaLnBrk="1" fontAlgn="auto" latinLnBrk="0" hangingPunct="1">
              <a:lnSpc>
                <a:spcPct val="100000"/>
              </a:lnSpc>
              <a:spcBef>
                <a:spcPts val="0"/>
              </a:spcBef>
              <a:spcAft>
                <a:spcPts val="0"/>
              </a:spcAft>
              <a:buClrTx/>
              <a:buSzTx/>
              <a:buFontTx/>
              <a:buNone/>
              <a:tabLst/>
              <a:defRPr/>
            </a:pPr>
            <a:fld id="{86CB4B4D-7CA3-9044-876B-883B54F8677D}" type="slidenum">
              <a:rPr kumimoji="0" sz="1538" b="0" i="0" u="none" strike="noStrike" kern="1200" cap="none" spc="0" normalizeH="0" baseline="0" noProof="0">
                <a:ln>
                  <a:noFill/>
                </a:ln>
                <a:solidFill>
                  <a:srgbClr val="FFFFFF"/>
                </a:solidFill>
                <a:effectLst/>
                <a:uLnTx/>
                <a:uFillTx/>
                <a:latin typeface="Calibri"/>
                <a:ea typeface="+mj-ea"/>
                <a:cs typeface="Calibri"/>
                <a:sym typeface="Calibri"/>
              </a:rPr>
              <a:pPr marL="0" marR="0" lvl="0" indent="0" algn="r" defTabSz="910213" rtl="0" eaLnBrk="1" fontAlgn="auto" latinLnBrk="0" hangingPunct="1">
                <a:lnSpc>
                  <a:spcPct val="100000"/>
                </a:lnSpc>
                <a:spcBef>
                  <a:spcPts val="0"/>
                </a:spcBef>
                <a:spcAft>
                  <a:spcPts val="0"/>
                </a:spcAft>
                <a:buClrTx/>
                <a:buSzTx/>
                <a:buFontTx/>
                <a:buNone/>
                <a:tabLst/>
                <a:defRPr/>
              </a:pPr>
              <a:t>12</a:t>
            </a:fld>
            <a:endParaRPr kumimoji="0" sz="1538" b="0" i="0" u="none" strike="noStrike" kern="1200" cap="none" spc="0" normalizeH="0" baseline="0" noProof="0">
              <a:ln>
                <a:noFill/>
              </a:ln>
              <a:solidFill>
                <a:srgbClr val="FFFFFF"/>
              </a:solidFill>
              <a:effectLst/>
              <a:uLnTx/>
              <a:uFillTx/>
              <a:latin typeface="Calibri"/>
              <a:ea typeface="+mj-ea"/>
              <a:cs typeface="Calibri"/>
              <a:sym typeface="Calibri"/>
            </a:endParaRPr>
          </a:p>
        </p:txBody>
      </p:sp>
      <p:sp>
        <p:nvSpPr>
          <p:cNvPr id="587" name="Shape 587"/>
          <p:cNvSpPr/>
          <p:nvPr/>
        </p:nvSpPr>
        <p:spPr>
          <a:xfrm rot="16200000">
            <a:off x="-4638383" y="4643449"/>
            <a:ext cx="11309353" cy="2022471"/>
          </a:xfrm>
          <a:prstGeom prst="rect">
            <a:avLst/>
          </a:prstGeom>
          <a:solidFill>
            <a:srgbClr val="00B0F0"/>
          </a:solidFill>
          <a:ln w="12700">
            <a:miter lim="400000"/>
          </a:ln>
          <a:effectLst>
            <a:outerShdw blurRad="38100" dist="23000" dir="5400000" rotWithShape="0">
              <a:srgbClr val="000000">
                <a:alpha val="35000"/>
              </a:srgbClr>
            </a:outerShdw>
          </a:effectLst>
        </p:spPr>
        <p:txBody>
          <a:bodyPr lIns="45566" tIns="45568" rIns="45566" bIns="45568" anchor="ctr"/>
          <a:lstStyle/>
          <a:p>
            <a:pPr marL="0" marR="0" lvl="0" indent="0" algn="ctr" defTabSz="909958" rtl="0" eaLnBrk="1" fontAlgn="auto" latinLnBrk="0" hangingPunct="1">
              <a:lnSpc>
                <a:spcPct val="100000"/>
              </a:lnSpc>
              <a:spcBef>
                <a:spcPts val="0"/>
              </a:spcBef>
              <a:spcAft>
                <a:spcPts val="0"/>
              </a:spcAft>
              <a:buClrTx/>
              <a:buSzTx/>
              <a:buFontTx/>
              <a:buNone/>
              <a:tabLst/>
              <a:defRPr>
                <a:solidFill>
                  <a:srgbClr val="FFFFFF"/>
                </a:solidFill>
                <a:latin typeface="Helvetica Light"/>
                <a:ea typeface="Helvetica Light"/>
                <a:cs typeface="Helvetica Light"/>
                <a:sym typeface="Helvetica Light"/>
              </a:defRPr>
            </a:pPr>
            <a:endParaRPr kumimoji="0" sz="1758" b="0" i="0" u="none" strike="noStrike" kern="1200" cap="none" spc="0" normalizeH="0" baseline="0" noProof="0">
              <a:ln>
                <a:noFill/>
              </a:ln>
              <a:solidFill>
                <a:srgbClr val="F62C50"/>
              </a:solidFill>
              <a:effectLst/>
              <a:uLnTx/>
              <a:uFillTx/>
              <a:latin typeface="Helvetica Light"/>
              <a:sym typeface="Helvetica Light"/>
            </a:endParaRPr>
          </a:p>
        </p:txBody>
      </p:sp>
      <p:sp>
        <p:nvSpPr>
          <p:cNvPr id="588" name="Shape 588"/>
          <p:cNvSpPr/>
          <p:nvPr/>
        </p:nvSpPr>
        <p:spPr>
          <a:xfrm rot="16200000">
            <a:off x="-4186384" y="5176761"/>
            <a:ext cx="10238663" cy="782330"/>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marL="0" marR="0" lvl="0" indent="0" algn="ctr" defTabSz="895543" rtl="0" eaLnBrk="1" fontAlgn="auto" latinLnBrk="0" hangingPunct="1">
              <a:lnSpc>
                <a:spcPct val="80000"/>
              </a:lnSpc>
              <a:spcBef>
                <a:spcPts val="0"/>
              </a:spcBef>
              <a:spcAft>
                <a:spcPts val="0"/>
              </a:spcAft>
              <a:buClrTx/>
              <a:buSzTx/>
              <a:buFontTx/>
              <a:buNone/>
              <a:tabLst/>
              <a:defRPr sz="4800" b="1" spc="-149">
                <a:solidFill>
                  <a:srgbClr val="FFFFFF"/>
                </a:solidFill>
              </a:defRPr>
            </a:pPr>
            <a:r>
              <a:rPr kumimoji="0" lang="en-GB" sz="6200" b="1" i="0" u="none" strike="noStrike" kern="1200" cap="none" spc="-149" normalizeH="0" baseline="0" noProof="0" dirty="0">
                <a:ln>
                  <a:noFill/>
                </a:ln>
                <a:solidFill>
                  <a:srgbClr val="FFFFFF"/>
                </a:solidFill>
                <a:effectLst>
                  <a:outerShdw blurRad="38100" dist="38100" dir="2700000" algn="tl">
                    <a:srgbClr val="000000">
                      <a:alpha val="43137"/>
                    </a:srgbClr>
                  </a:outerShdw>
                </a:effectLst>
                <a:uLnTx/>
                <a:uFillTx/>
                <a:latin typeface="Calibri"/>
                <a:ea typeface="+mj-ea"/>
                <a:cs typeface="Calibri"/>
                <a:sym typeface="Calibri"/>
              </a:rPr>
              <a:t>Setting the Scene</a:t>
            </a:r>
            <a:endParaRPr kumimoji="0" lang="en-GB" sz="6200" b="1" i="0" u="none" strike="noStrike" kern="1200" cap="none" spc="-149" normalizeH="0" baseline="0" noProof="0" dirty="0">
              <a:ln>
                <a:noFill/>
              </a:ln>
              <a:solidFill>
                <a:srgbClr val="FFFFFF"/>
              </a:solidFill>
              <a:effectLst>
                <a:outerShdw blurRad="38100" dist="38100" dir="2700000" algn="tl">
                  <a:srgbClr val="000000">
                    <a:alpha val="43137"/>
                  </a:srgbClr>
                </a:outerShdw>
              </a:effectLst>
              <a:uLnTx/>
              <a:uFillTx/>
              <a:latin typeface="Calibri"/>
              <a:cs typeface="Calibri"/>
              <a:sym typeface="Calibri"/>
            </a:endParaRPr>
          </a:p>
        </p:txBody>
      </p:sp>
      <p:pic>
        <p:nvPicPr>
          <p:cNvPr id="11" name="Picture 10" descr="Al-Futtaim Co English 1Line (3).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393267" y="195513"/>
            <a:ext cx="3359215" cy="715407"/>
          </a:xfrm>
          <a:prstGeom prst="rect">
            <a:avLst/>
          </a:prstGeom>
        </p:spPr>
      </p:pic>
      <p:sp>
        <p:nvSpPr>
          <p:cNvPr id="12" name="Rectangle 11">
            <a:extLst>
              <a:ext uri="{FF2B5EF4-FFF2-40B4-BE49-F238E27FC236}">
                <a16:creationId xmlns:a16="http://schemas.microsoft.com/office/drawing/2014/main" id="{983AD6A3-5035-454A-ACEE-C11ACD844080}"/>
              </a:ext>
            </a:extLst>
          </p:cNvPr>
          <p:cNvSpPr/>
          <p:nvPr/>
        </p:nvSpPr>
        <p:spPr>
          <a:xfrm>
            <a:off x="10674626" y="-57034"/>
            <a:ext cx="9424418" cy="11302992"/>
          </a:xfrm>
          <a:prstGeom prst="rect">
            <a:avLst/>
          </a:prstGeom>
          <a:solidFill>
            <a:srgbClr val="000000">
              <a:alpha val="68000"/>
            </a:srgbClr>
          </a:solidFill>
          <a:ln>
            <a:noFill/>
          </a:ln>
          <a:effectLst/>
        </p:spPr>
        <p:style>
          <a:lnRef idx="1">
            <a:schemeClr val="accent1"/>
          </a:lnRef>
          <a:fillRef idx="3">
            <a:schemeClr val="accent1"/>
          </a:fillRef>
          <a:effectRef idx="2">
            <a:schemeClr val="accent1"/>
          </a:effectRef>
          <a:fontRef idx="minor">
            <a:schemeClr val="lt1"/>
          </a:fontRef>
        </p:style>
        <p:txBody>
          <a:bodyPr lIns="90984" tIns="45533" rIns="90984" bIns="45533" rtlCol="0" anchor="ctr"/>
          <a:lstStyle/>
          <a:p>
            <a:pPr marL="0" marR="0" lvl="0" indent="0" algn="ctr" defTabSz="909972" rtl="0" eaLnBrk="1" fontAlgn="auto" latinLnBrk="0" hangingPunct="0">
              <a:lnSpc>
                <a:spcPct val="100000"/>
              </a:lnSpc>
              <a:spcBef>
                <a:spcPts val="0"/>
              </a:spcBef>
              <a:spcAft>
                <a:spcPts val="0"/>
              </a:spcAft>
              <a:buClrTx/>
              <a:buSzTx/>
              <a:buFontTx/>
              <a:buNone/>
              <a:tabLst/>
              <a:defRPr/>
            </a:pPr>
            <a:endParaRPr kumimoji="0" lang="en-US" sz="1758" b="0" i="0" u="none" strike="noStrike" kern="0" cap="none" spc="0" normalizeH="0" baseline="0" noProof="0">
              <a:ln>
                <a:noFill/>
              </a:ln>
              <a:solidFill>
                <a:prstClr val="black"/>
              </a:solidFill>
              <a:effectLst/>
              <a:uLnTx/>
              <a:uFillTx/>
              <a:latin typeface="Calibri"/>
              <a:ea typeface="+mn-ea"/>
              <a:cs typeface="+mn-cs"/>
              <a:sym typeface="Helvetica Light"/>
            </a:endParaRPr>
          </a:p>
        </p:txBody>
      </p:sp>
      <p:sp>
        <p:nvSpPr>
          <p:cNvPr id="14" name="Content Placeholder 2">
            <a:extLst>
              <a:ext uri="{FF2B5EF4-FFF2-40B4-BE49-F238E27FC236}">
                <a16:creationId xmlns:a16="http://schemas.microsoft.com/office/drawing/2014/main" id="{4262DB34-830F-4987-8A5F-9EA91F2B2880}"/>
              </a:ext>
            </a:extLst>
          </p:cNvPr>
          <p:cNvSpPr txBox="1">
            <a:spLocks/>
          </p:cNvSpPr>
          <p:nvPr/>
        </p:nvSpPr>
        <p:spPr>
          <a:xfrm>
            <a:off x="12375440" y="1733191"/>
            <a:ext cx="7471074" cy="8135286"/>
          </a:xfrm>
          <a:prstGeom prst="rect">
            <a:avLst/>
          </a:prstGeom>
        </p:spPr>
        <p:txBody>
          <a:bodyPr vert="horz" lIns="91440" tIns="45720" rIns="91440" bIns="45720" rtlCol="0" anchor="t">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00050" marR="0" lvl="1" indent="0" algn="l" defTabSz="895543" rtl="0" eaLnBrk="1" fontAlgn="auto" latinLnBrk="0" hangingPunct="1">
              <a:lnSpc>
                <a:spcPct val="110000"/>
              </a:lnSpc>
              <a:spcBef>
                <a:spcPts val="0"/>
              </a:spcBef>
              <a:spcAft>
                <a:spcPts val="0"/>
              </a:spcAft>
              <a:buClrTx/>
              <a:buSzTx/>
              <a:buFont typeface="Arial" pitchFamily="34" charset="0"/>
              <a:buNone/>
              <a:tabLst/>
              <a:defRPr/>
            </a:pPr>
            <a:endParaRPr kumimoji="0" lang="en-GB" sz="3600" b="0" i="0" u="none" strike="noStrike" kern="1200" cap="none" spc="33" normalizeH="0" baseline="0" noProof="0" dirty="0">
              <a:ln>
                <a:noFill/>
              </a:ln>
              <a:solidFill>
                <a:srgbClr val="FFFFFF"/>
              </a:solidFill>
              <a:effectLst/>
              <a:uLnTx/>
              <a:uFillTx/>
              <a:latin typeface="Calibri"/>
              <a:ea typeface="+mn-ea"/>
              <a:cs typeface="Calibri"/>
              <a:sym typeface="Calibri"/>
            </a:endParaRPr>
          </a:p>
        </p:txBody>
      </p:sp>
      <p:sp>
        <p:nvSpPr>
          <p:cNvPr id="10" name="TextBox 9">
            <a:extLst>
              <a:ext uri="{FF2B5EF4-FFF2-40B4-BE49-F238E27FC236}">
                <a16:creationId xmlns:a16="http://schemas.microsoft.com/office/drawing/2014/main" id="{FABEBFD5-BAE4-4830-B404-27CCD2337BB9}"/>
              </a:ext>
            </a:extLst>
          </p:cNvPr>
          <p:cNvSpPr txBox="1"/>
          <p:nvPr/>
        </p:nvSpPr>
        <p:spPr>
          <a:xfrm>
            <a:off x="10953877" y="1251218"/>
            <a:ext cx="8865916" cy="7702108"/>
          </a:xfrm>
          <a:prstGeom prst="rect">
            <a:avLst/>
          </a:prstGeom>
          <a:noFill/>
        </p:spPr>
        <p:txBody>
          <a:bodyPr wrap="square">
            <a:spAutoFit/>
          </a:bodyPr>
          <a:lstStyle/>
          <a:p>
            <a:pPr marL="742950" indent="-742950" defTabSz="895543" hangingPunct="1">
              <a:spcAft>
                <a:spcPts val="1319"/>
              </a:spcAft>
              <a:buFont typeface="Arial" panose="020B0604020202020204" pitchFamily="34" charset="0"/>
              <a:buChar char="•"/>
            </a:pPr>
            <a:r>
              <a:rPr lang="en-GB" sz="3600" kern="1200" spc="33" dirty="0">
                <a:solidFill>
                  <a:srgbClr val="FFFF00"/>
                </a:solidFill>
                <a:latin typeface="Calibri"/>
                <a:ea typeface="+mn-ea"/>
                <a:cs typeface="Calibri"/>
              </a:rPr>
              <a:t>Be on time &amp; Give a warm welcome</a:t>
            </a:r>
          </a:p>
          <a:p>
            <a:pPr marL="742950" indent="-742950" defTabSz="895543" hangingPunct="1">
              <a:spcAft>
                <a:spcPts val="1319"/>
              </a:spcAft>
              <a:buFont typeface="Arial" panose="020B0604020202020204" pitchFamily="34" charset="0"/>
              <a:buChar char="•"/>
            </a:pPr>
            <a:r>
              <a:rPr lang="en-GB" sz="3600" kern="1200" spc="33" dirty="0">
                <a:solidFill>
                  <a:srgbClr val="FFFF00"/>
                </a:solidFill>
                <a:latin typeface="Calibri"/>
                <a:ea typeface="+mn-ea"/>
                <a:cs typeface="Calibri"/>
              </a:rPr>
              <a:t>Be in a positive frame of mind, smile and meet in an inviting space. Offer a beverage.</a:t>
            </a:r>
          </a:p>
          <a:p>
            <a:pPr marL="742950" indent="-742950" defTabSz="895543" hangingPunct="1">
              <a:spcAft>
                <a:spcPts val="1319"/>
              </a:spcAft>
              <a:buFont typeface="Arial" panose="020B0604020202020204" pitchFamily="34" charset="0"/>
              <a:buChar char="•"/>
            </a:pPr>
            <a:r>
              <a:rPr lang="en-GB" sz="3600" kern="1200" spc="33" dirty="0">
                <a:solidFill>
                  <a:srgbClr val="FFFF00"/>
                </a:solidFill>
                <a:latin typeface="Calibri"/>
                <a:ea typeface="+mn-ea"/>
                <a:cs typeface="Calibri"/>
              </a:rPr>
              <a:t>Silent mode or Turn off Your phone.</a:t>
            </a:r>
          </a:p>
          <a:p>
            <a:pPr marL="742950" indent="-742950" defTabSz="895543" hangingPunct="1">
              <a:spcAft>
                <a:spcPts val="1319"/>
              </a:spcAft>
              <a:buFont typeface="Arial" panose="020B0604020202020204" pitchFamily="34" charset="0"/>
              <a:buChar char="•"/>
            </a:pPr>
            <a:r>
              <a:rPr lang="en-GB" sz="3600" kern="1200" spc="33" dirty="0">
                <a:solidFill>
                  <a:srgbClr val="FFFF00"/>
                </a:solidFill>
                <a:latin typeface="Calibri"/>
                <a:ea typeface="+mn-ea"/>
                <a:cs typeface="Calibri"/>
              </a:rPr>
              <a:t>Help the candidate settle. “How was Your journey.” “I know that school.” “Working there must have been fun.” etc.</a:t>
            </a:r>
          </a:p>
          <a:p>
            <a:pPr marL="742950" indent="-742950" defTabSz="895543" hangingPunct="1">
              <a:spcAft>
                <a:spcPts val="1319"/>
              </a:spcAft>
              <a:buFont typeface="Arial" panose="020B0604020202020204" pitchFamily="34" charset="0"/>
              <a:buChar char="•"/>
            </a:pPr>
            <a:r>
              <a:rPr lang="en-GB" sz="3600" kern="1200" spc="33" dirty="0">
                <a:solidFill>
                  <a:srgbClr val="FFFF00"/>
                </a:solidFill>
                <a:latin typeface="Calibri"/>
                <a:ea typeface="+mn-ea"/>
                <a:cs typeface="Calibri"/>
              </a:rPr>
              <a:t>Explain the interview process, and what they should expect during the interview.</a:t>
            </a:r>
          </a:p>
          <a:p>
            <a:pPr marL="742950" indent="-742950" defTabSz="457200">
              <a:spcBef>
                <a:spcPts val="1000"/>
              </a:spcBef>
              <a:buSzPct val="100000"/>
              <a:buFont typeface="Arial" panose="020B0604020202020204" pitchFamily="34" charset="0"/>
              <a:buChar char="•"/>
              <a:defRPr sz="1800">
                <a:solidFill>
                  <a:srgbClr val="FFFFFF"/>
                </a:solidFill>
                <a:latin typeface="Calibri"/>
                <a:ea typeface="Calibri"/>
                <a:cs typeface="Calibri"/>
                <a:sym typeface="Calibri"/>
              </a:defRPr>
            </a:pPr>
            <a:r>
              <a:rPr lang="en-GB" sz="3600" kern="1200" spc="33" dirty="0">
                <a:solidFill>
                  <a:srgbClr val="FFFF00"/>
                </a:solidFill>
                <a:latin typeface="Calibri"/>
                <a:ea typeface="+mn-ea"/>
                <a:cs typeface="Calibri"/>
              </a:rPr>
              <a:t>Briefly introduce Al-Futtaim, the division and the role before asking questions. </a:t>
            </a:r>
          </a:p>
        </p:txBody>
      </p:sp>
      <p:sp>
        <p:nvSpPr>
          <p:cNvPr id="4" name="Rectangle: Rounded Corners 3">
            <a:extLst>
              <a:ext uri="{FF2B5EF4-FFF2-40B4-BE49-F238E27FC236}">
                <a16:creationId xmlns:a16="http://schemas.microsoft.com/office/drawing/2014/main" id="{E27709C0-C1AB-43A6-9CB0-868073F7F5FF}"/>
              </a:ext>
            </a:extLst>
          </p:cNvPr>
          <p:cNvSpPr/>
          <p:nvPr/>
        </p:nvSpPr>
        <p:spPr>
          <a:xfrm>
            <a:off x="11187606" y="9502554"/>
            <a:ext cx="8573097" cy="14400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bg1"/>
                </a:solidFill>
              </a:rPr>
              <a:t>Give the candidate your undivided attention</a:t>
            </a:r>
          </a:p>
        </p:txBody>
      </p:sp>
      <p:pic>
        <p:nvPicPr>
          <p:cNvPr id="13314" name="Picture 2" descr="Interviewer extending welcome to a job candidate">
            <a:extLst>
              <a:ext uri="{FF2B5EF4-FFF2-40B4-BE49-F238E27FC236}">
                <a16:creationId xmlns:a16="http://schemas.microsoft.com/office/drawing/2014/main" id="{42947CEE-B72C-48BD-BBBD-874F0776CB6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70759" y="2647713"/>
            <a:ext cx="8760639" cy="58404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68641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2"/>
          </p:nvPr>
        </p:nvSpPr>
        <p:spPr/>
        <p:txBody>
          <a:bodyPr/>
          <a:lstStyle/>
          <a:p>
            <a:pPr hangingPunct="1"/>
            <a:fld id="{86CB4B4D-7CA3-9044-876B-883B54F8677D}" type="slidenum">
              <a:rPr lang="uk-UA" kern="1200">
                <a:latin typeface="Calibri"/>
                <a:ea typeface="Calibri"/>
                <a:cs typeface="Calibri"/>
              </a:rPr>
              <a:pPr hangingPunct="1"/>
              <a:t>13</a:t>
            </a:fld>
            <a:endParaRPr lang="uk-UA" kern="1200">
              <a:latin typeface="Calibri"/>
              <a:ea typeface="Calibri"/>
              <a:cs typeface="Calibri"/>
            </a:endParaRPr>
          </a:p>
        </p:txBody>
      </p:sp>
      <p:sp>
        <p:nvSpPr>
          <p:cNvPr id="6" name="Rectangle 5"/>
          <p:cNvSpPr/>
          <p:nvPr/>
        </p:nvSpPr>
        <p:spPr>
          <a:xfrm>
            <a:off x="4939" y="0"/>
            <a:ext cx="8056021" cy="11323595"/>
          </a:xfrm>
          <a:prstGeom prst="rect">
            <a:avLst/>
          </a:prstGeom>
          <a:solidFill>
            <a:srgbClr val="000000">
              <a:alpha val="68000"/>
            </a:srgbClr>
          </a:solidFill>
          <a:ln>
            <a:noFill/>
          </a:ln>
          <a:effectLst/>
        </p:spPr>
        <p:style>
          <a:lnRef idx="1">
            <a:schemeClr val="accent1"/>
          </a:lnRef>
          <a:fillRef idx="3">
            <a:schemeClr val="accent1"/>
          </a:fillRef>
          <a:effectRef idx="2">
            <a:schemeClr val="accent1"/>
          </a:effectRef>
          <a:fontRef idx="minor">
            <a:schemeClr val="lt1"/>
          </a:fontRef>
        </p:style>
        <p:txBody>
          <a:bodyPr lIns="90984" tIns="45533" rIns="90984" bIns="45533" rtlCol="0" anchor="ctr"/>
          <a:lstStyle/>
          <a:p>
            <a:pPr algn="ctr" defTabSz="909972"/>
            <a:endParaRPr lang="en-US" sz="1758">
              <a:solidFill>
                <a:prstClr val="black"/>
              </a:solidFill>
              <a:latin typeface="Calibri"/>
              <a:sym typeface="Helvetica Light"/>
            </a:endParaRPr>
          </a:p>
        </p:txBody>
      </p:sp>
      <p:sp>
        <p:nvSpPr>
          <p:cNvPr id="10" name="Content Placeholder 15">
            <a:extLst>
              <a:ext uri="{FF2B5EF4-FFF2-40B4-BE49-F238E27FC236}">
                <a16:creationId xmlns:a16="http://schemas.microsoft.com/office/drawing/2014/main" id="{898BFC43-09A9-471B-A875-BD570481A219}"/>
              </a:ext>
            </a:extLst>
          </p:cNvPr>
          <p:cNvSpPr txBox="1">
            <a:spLocks/>
          </p:cNvSpPr>
          <p:nvPr/>
        </p:nvSpPr>
        <p:spPr>
          <a:xfrm>
            <a:off x="-1084753" y="2797638"/>
            <a:ext cx="8777640" cy="5707724"/>
          </a:xfrm>
          <a:prstGeom prst="rect">
            <a:avLst/>
          </a:prstGeom>
        </p:spPr>
        <p:txBody>
          <a:bodyPr lIns="90211" tIns="45249" rIns="90211" bIns="45249" numCol="1" anchor="ct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581275" lvl="4" indent="-752475" defTabSz="895543">
              <a:spcAft>
                <a:spcPts val="3000"/>
              </a:spcAft>
              <a:buAutoNum type="arabicPeriod"/>
            </a:pPr>
            <a:r>
              <a:rPr lang="en-US" sz="4000" b="1" kern="1200" dirty="0">
                <a:solidFill>
                  <a:schemeClr val="bg1">
                    <a:lumMod val="50000"/>
                  </a:schemeClr>
                </a:solidFill>
                <a:ea typeface="Calibri"/>
                <a:cs typeface="Calibri"/>
              </a:rPr>
              <a:t>Preparation </a:t>
            </a:r>
          </a:p>
          <a:p>
            <a:pPr lvl="4" defTabSz="895543">
              <a:spcAft>
                <a:spcPts val="3000"/>
              </a:spcAft>
            </a:pPr>
            <a:br>
              <a:rPr lang="en-US" sz="4000" b="1" kern="1200" dirty="0">
                <a:solidFill>
                  <a:schemeClr val="bg1"/>
                </a:solidFill>
                <a:ea typeface="Calibri"/>
                <a:cs typeface="Calibri"/>
              </a:rPr>
            </a:br>
            <a:r>
              <a:rPr lang="en-US" sz="4000" b="1" kern="1200" dirty="0">
                <a:solidFill>
                  <a:srgbClr val="FFFF00"/>
                </a:solidFill>
                <a:ea typeface="Calibri"/>
                <a:cs typeface="Calibri"/>
              </a:rPr>
              <a:t>Structured interview process</a:t>
            </a:r>
          </a:p>
          <a:p>
            <a:pPr lvl="4" defTabSz="895543">
              <a:spcAft>
                <a:spcPts val="3000"/>
              </a:spcAft>
            </a:pPr>
            <a:r>
              <a:rPr lang="en-US" sz="4000" b="1" kern="1200" dirty="0">
                <a:solidFill>
                  <a:schemeClr val="bg1">
                    <a:lumMod val="50000"/>
                  </a:schemeClr>
                </a:solidFill>
                <a:ea typeface="Calibri"/>
                <a:cs typeface="Calibri"/>
              </a:rPr>
              <a:t>2.     Setting the scene </a:t>
            </a:r>
            <a:endParaRPr lang="en-US" sz="4000" dirty="0">
              <a:solidFill>
                <a:schemeClr val="bg1">
                  <a:lumMod val="50000"/>
                </a:schemeClr>
              </a:solidFill>
              <a:cs typeface="Calibri"/>
            </a:endParaRPr>
          </a:p>
          <a:p>
            <a:pPr lvl="4" defTabSz="895543" hangingPunct="1">
              <a:spcAft>
                <a:spcPts val="3000"/>
              </a:spcAft>
            </a:pPr>
            <a:r>
              <a:rPr lang="en-GB" sz="4000" b="1" kern="1200" dirty="0">
                <a:solidFill>
                  <a:schemeClr val="bg1">
                    <a:lumMod val="50000"/>
                  </a:schemeClr>
                </a:solidFill>
                <a:ea typeface="Calibri"/>
                <a:cs typeface="Calibri"/>
              </a:rPr>
              <a:t>3.    </a:t>
            </a:r>
            <a:r>
              <a:rPr lang="en-GB" sz="4000" b="1" kern="1200" dirty="0">
                <a:solidFill>
                  <a:srgbClr val="FFFF00"/>
                </a:solidFill>
                <a:ea typeface="Calibri"/>
                <a:cs typeface="Calibri"/>
              </a:rPr>
              <a:t>Asking Competency Based   	Behaviour Questions</a:t>
            </a:r>
            <a:endParaRPr lang="en-US" sz="4000" b="1" kern="1200" dirty="0">
              <a:solidFill>
                <a:srgbClr val="FFFF00"/>
              </a:solidFill>
              <a:ea typeface="Calibri"/>
              <a:cs typeface="Calibri"/>
            </a:endParaRPr>
          </a:p>
          <a:p>
            <a:pPr lvl="4" defTabSz="895543" hangingPunct="1">
              <a:spcAft>
                <a:spcPts val="3000"/>
              </a:spcAft>
            </a:pPr>
            <a:r>
              <a:rPr lang="en-US" sz="4000" b="1" kern="1200" dirty="0">
                <a:solidFill>
                  <a:schemeClr val="bg1">
                    <a:lumMod val="50000"/>
                  </a:schemeClr>
                </a:solidFill>
                <a:cs typeface="Calibri"/>
                <a:sym typeface="Iowan Old Style Italic"/>
              </a:rPr>
              <a:t>4. Close &amp; Next Steps</a:t>
            </a:r>
          </a:p>
          <a:p>
            <a:pPr lvl="4" defTabSz="895543" hangingPunct="1">
              <a:spcAft>
                <a:spcPts val="3000"/>
              </a:spcAft>
            </a:pPr>
            <a:endParaRPr lang="en-US" sz="4000" b="1" kern="1200" dirty="0">
              <a:solidFill>
                <a:srgbClr val="FFFF00"/>
              </a:solidFill>
              <a:ea typeface="Calibri"/>
              <a:cs typeface="Calibri"/>
            </a:endParaRPr>
          </a:p>
          <a:p>
            <a:pPr lvl="4" defTabSz="895543" hangingPunct="1">
              <a:spcAft>
                <a:spcPts val="3000"/>
              </a:spcAft>
            </a:pPr>
            <a:r>
              <a:rPr lang="en-US" sz="4000" b="1" kern="1200" dirty="0">
                <a:solidFill>
                  <a:schemeClr val="bg1">
                    <a:lumMod val="50000"/>
                  </a:schemeClr>
                </a:solidFill>
                <a:ea typeface="Calibri"/>
                <a:cs typeface="Calibri"/>
                <a:sym typeface="Iowan Old Style Italic"/>
              </a:rPr>
              <a:t>5.    Rating the Candidate</a:t>
            </a:r>
            <a:endParaRPr lang="en-US" sz="4000" b="1" kern="1200" dirty="0">
              <a:solidFill>
                <a:schemeClr val="bg1">
                  <a:lumMod val="50000"/>
                </a:schemeClr>
              </a:solidFill>
              <a:latin typeface="Calibri"/>
              <a:ea typeface="Calibri"/>
              <a:cs typeface="Calibri"/>
            </a:endParaRPr>
          </a:p>
        </p:txBody>
      </p:sp>
      <p:pic>
        <p:nvPicPr>
          <p:cNvPr id="7" name="Picture 6" descr="A person and person sitting on chairs&#10;&#10;Description automatically generated with low confidence">
            <a:extLst>
              <a:ext uri="{FF2B5EF4-FFF2-40B4-BE49-F238E27FC236}">
                <a16:creationId xmlns:a16="http://schemas.microsoft.com/office/drawing/2014/main" id="{33950B75-A1DA-F642-8F8C-0A2DCE502C29}"/>
              </a:ext>
            </a:extLst>
          </p:cNvPr>
          <p:cNvPicPr>
            <a:picLocks noChangeAspect="1"/>
          </p:cNvPicPr>
          <p:nvPr/>
        </p:nvPicPr>
        <p:blipFill rotWithShape="1">
          <a:blip r:embed="rId3">
            <a:extLst>
              <a:ext uri="{28A0092B-C50C-407E-A947-70E740481C1C}">
                <a14:useLocalDpi xmlns:a14="http://schemas.microsoft.com/office/drawing/2010/main" val="0"/>
              </a:ext>
            </a:extLst>
          </a:blip>
          <a:srcRect l="8981" r="19478"/>
          <a:stretch/>
        </p:blipFill>
        <p:spPr>
          <a:xfrm>
            <a:off x="8060960" y="0"/>
            <a:ext cx="12038201" cy="11303000"/>
          </a:xfrm>
          <a:prstGeom prst="rect">
            <a:avLst/>
          </a:prstGeom>
        </p:spPr>
      </p:pic>
    </p:spTree>
    <p:extLst>
      <p:ext uri="{BB962C8B-B14F-4D97-AF65-F5344CB8AC3E}">
        <p14:creationId xmlns:p14="http://schemas.microsoft.com/office/powerpoint/2010/main" val="28390063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6" name="Shape 586"/>
          <p:cNvSpPr>
            <a:spLocks noGrp="1"/>
          </p:cNvSpPr>
          <p:nvPr>
            <p:ph type="sldNum" sz="quarter" idx="4294967295"/>
          </p:nvPr>
        </p:nvSpPr>
        <p:spPr>
          <a:xfrm>
            <a:off x="18997020" y="777883"/>
            <a:ext cx="97447" cy="473335"/>
          </a:xfrm>
          <a:prstGeom prst="rect">
            <a:avLst/>
          </a:prstGeom>
          <a:extLst>
            <a:ext uri="{C572A759-6A51-4108-AA02-DFA0A04FC94B}">
              <ma14:wrappingTextBoxFlag xmlns:ma14="http://schemas.microsoft.com/office/mac/drawingml/2011/main" xmlns="" val="1"/>
            </a:ext>
          </a:extLst>
        </p:spPr>
        <p:txBody>
          <a:bodyPr/>
          <a:lstStyle>
            <a:lvl1pPr defTabSz="910213">
              <a:defRPr sz="1538">
                <a:solidFill>
                  <a:srgbClr val="FFFFFF"/>
                </a:solidFill>
              </a:defRPr>
            </a:lvl1pPr>
          </a:lstStyle>
          <a:p>
            <a:pPr marL="0" marR="0" lvl="0" indent="0" algn="r" defTabSz="910213" rtl="0" eaLnBrk="1" fontAlgn="auto" latinLnBrk="0" hangingPunct="1">
              <a:lnSpc>
                <a:spcPct val="100000"/>
              </a:lnSpc>
              <a:spcBef>
                <a:spcPts val="0"/>
              </a:spcBef>
              <a:spcAft>
                <a:spcPts val="0"/>
              </a:spcAft>
              <a:buClrTx/>
              <a:buSzTx/>
              <a:buFontTx/>
              <a:buNone/>
              <a:tabLst/>
              <a:defRPr/>
            </a:pPr>
            <a:fld id="{86CB4B4D-7CA3-9044-876B-883B54F8677D}" type="slidenum">
              <a:rPr kumimoji="0" sz="1538" b="0" i="0" u="none" strike="noStrike" kern="1200" cap="none" spc="0" normalizeH="0" baseline="0" noProof="0">
                <a:ln>
                  <a:noFill/>
                </a:ln>
                <a:solidFill>
                  <a:srgbClr val="FFFFFF"/>
                </a:solidFill>
                <a:effectLst/>
                <a:uLnTx/>
                <a:uFillTx/>
                <a:latin typeface="Calibri"/>
                <a:ea typeface="+mj-ea"/>
                <a:cs typeface="Calibri"/>
                <a:sym typeface="Calibri"/>
              </a:rPr>
              <a:pPr marL="0" marR="0" lvl="0" indent="0" algn="r" defTabSz="910213" rtl="0" eaLnBrk="1" fontAlgn="auto" latinLnBrk="0" hangingPunct="1">
                <a:lnSpc>
                  <a:spcPct val="100000"/>
                </a:lnSpc>
                <a:spcBef>
                  <a:spcPts val="0"/>
                </a:spcBef>
                <a:spcAft>
                  <a:spcPts val="0"/>
                </a:spcAft>
                <a:buClrTx/>
                <a:buSzTx/>
                <a:buFontTx/>
                <a:buNone/>
                <a:tabLst/>
                <a:defRPr/>
              </a:pPr>
              <a:t>14</a:t>
            </a:fld>
            <a:endParaRPr kumimoji="0" sz="1538" b="0" i="0" u="none" strike="noStrike" kern="1200" cap="none" spc="0" normalizeH="0" baseline="0" noProof="0">
              <a:ln>
                <a:noFill/>
              </a:ln>
              <a:solidFill>
                <a:srgbClr val="FFFFFF"/>
              </a:solidFill>
              <a:effectLst/>
              <a:uLnTx/>
              <a:uFillTx/>
              <a:latin typeface="Calibri"/>
              <a:ea typeface="+mj-ea"/>
              <a:cs typeface="Calibri"/>
              <a:sym typeface="Calibri"/>
            </a:endParaRPr>
          </a:p>
        </p:txBody>
      </p:sp>
      <p:sp>
        <p:nvSpPr>
          <p:cNvPr id="587" name="Shape 587"/>
          <p:cNvSpPr/>
          <p:nvPr/>
        </p:nvSpPr>
        <p:spPr>
          <a:xfrm rot="16200000">
            <a:off x="-4638383" y="4643449"/>
            <a:ext cx="11309353" cy="2022471"/>
          </a:xfrm>
          <a:prstGeom prst="rect">
            <a:avLst/>
          </a:prstGeom>
          <a:solidFill>
            <a:srgbClr val="00B0F0"/>
          </a:solidFill>
          <a:ln w="12700">
            <a:miter lim="400000"/>
          </a:ln>
          <a:effectLst>
            <a:outerShdw blurRad="38100" dist="23000" dir="5400000" rotWithShape="0">
              <a:srgbClr val="000000">
                <a:alpha val="35000"/>
              </a:srgbClr>
            </a:outerShdw>
          </a:effectLst>
        </p:spPr>
        <p:txBody>
          <a:bodyPr lIns="45566" tIns="45568" rIns="45566" bIns="45568" anchor="ctr"/>
          <a:lstStyle/>
          <a:p>
            <a:pPr marL="0" marR="0" lvl="0" indent="0" algn="ctr" defTabSz="909958" rtl="0" eaLnBrk="1" fontAlgn="auto" latinLnBrk="0" hangingPunct="1">
              <a:lnSpc>
                <a:spcPct val="100000"/>
              </a:lnSpc>
              <a:spcBef>
                <a:spcPts val="0"/>
              </a:spcBef>
              <a:spcAft>
                <a:spcPts val="0"/>
              </a:spcAft>
              <a:buClrTx/>
              <a:buSzTx/>
              <a:buFontTx/>
              <a:buNone/>
              <a:tabLst/>
              <a:defRPr>
                <a:solidFill>
                  <a:srgbClr val="FFFFFF"/>
                </a:solidFill>
                <a:latin typeface="Helvetica Light"/>
                <a:ea typeface="Helvetica Light"/>
                <a:cs typeface="Helvetica Light"/>
                <a:sym typeface="Helvetica Light"/>
              </a:defRPr>
            </a:pPr>
            <a:endParaRPr kumimoji="0" sz="1758" b="0" i="0" u="none" strike="noStrike" kern="1200" cap="none" spc="0" normalizeH="0" baseline="0" noProof="0">
              <a:ln>
                <a:noFill/>
              </a:ln>
              <a:solidFill>
                <a:srgbClr val="F62C50"/>
              </a:solidFill>
              <a:effectLst/>
              <a:uLnTx/>
              <a:uFillTx/>
              <a:latin typeface="Helvetica Light"/>
              <a:sym typeface="Helvetica Light"/>
            </a:endParaRPr>
          </a:p>
        </p:txBody>
      </p:sp>
      <p:sp>
        <p:nvSpPr>
          <p:cNvPr id="588" name="Shape 588"/>
          <p:cNvSpPr/>
          <p:nvPr/>
        </p:nvSpPr>
        <p:spPr>
          <a:xfrm rot="16200000">
            <a:off x="-4186384" y="4795118"/>
            <a:ext cx="10238663" cy="1545616"/>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marL="0" marR="0" lvl="0" indent="0" algn="ctr" defTabSz="895543" rtl="0" eaLnBrk="1" fontAlgn="auto" latinLnBrk="0" hangingPunct="1">
              <a:lnSpc>
                <a:spcPct val="80000"/>
              </a:lnSpc>
              <a:spcBef>
                <a:spcPts val="0"/>
              </a:spcBef>
              <a:spcAft>
                <a:spcPts val="0"/>
              </a:spcAft>
              <a:buClrTx/>
              <a:buSzTx/>
              <a:buFontTx/>
              <a:buNone/>
              <a:tabLst/>
              <a:defRPr sz="4800" b="1" spc="-149">
                <a:solidFill>
                  <a:srgbClr val="FFFFFF"/>
                </a:solidFill>
              </a:defRPr>
            </a:pPr>
            <a:r>
              <a:rPr kumimoji="0" lang="en-GB" sz="6200" b="1" i="0" u="none" strike="noStrike" kern="1200" cap="none" spc="-149" normalizeH="0" baseline="0" noProof="0" dirty="0">
                <a:ln>
                  <a:noFill/>
                </a:ln>
                <a:solidFill>
                  <a:srgbClr val="FFFFFF"/>
                </a:solidFill>
                <a:effectLst>
                  <a:outerShdw blurRad="38100" dist="38100" dir="2700000" algn="tl">
                    <a:srgbClr val="000000">
                      <a:alpha val="43137"/>
                    </a:srgbClr>
                  </a:outerShdw>
                </a:effectLst>
                <a:uLnTx/>
                <a:uFillTx/>
                <a:latin typeface="Calibri"/>
                <a:ea typeface="+mj-ea"/>
                <a:cs typeface="Calibri"/>
                <a:sym typeface="Calibri"/>
              </a:rPr>
              <a:t>What is Behaviour-based Interviewing?</a:t>
            </a:r>
            <a:endParaRPr kumimoji="0" lang="en-GB" sz="6200" b="1" i="0" u="none" strike="noStrike" kern="1200" cap="none" spc="-149" normalizeH="0" baseline="0" noProof="0" dirty="0">
              <a:ln>
                <a:noFill/>
              </a:ln>
              <a:solidFill>
                <a:srgbClr val="FFFFFF"/>
              </a:solidFill>
              <a:effectLst>
                <a:outerShdw blurRad="38100" dist="38100" dir="2700000" algn="tl">
                  <a:srgbClr val="000000">
                    <a:alpha val="43137"/>
                  </a:srgbClr>
                </a:outerShdw>
              </a:effectLst>
              <a:uLnTx/>
              <a:uFillTx/>
              <a:latin typeface="Calibri"/>
              <a:cs typeface="Calibri"/>
              <a:sym typeface="Calibri"/>
            </a:endParaRPr>
          </a:p>
        </p:txBody>
      </p:sp>
      <p:pic>
        <p:nvPicPr>
          <p:cNvPr id="11" name="Picture 10" descr="Al-Futtaim Co English 1Line (3).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393267" y="195513"/>
            <a:ext cx="3359215" cy="715407"/>
          </a:xfrm>
          <a:prstGeom prst="rect">
            <a:avLst/>
          </a:prstGeom>
        </p:spPr>
      </p:pic>
      <p:sp>
        <p:nvSpPr>
          <p:cNvPr id="12" name="Rectangle 11">
            <a:extLst>
              <a:ext uri="{FF2B5EF4-FFF2-40B4-BE49-F238E27FC236}">
                <a16:creationId xmlns:a16="http://schemas.microsoft.com/office/drawing/2014/main" id="{983AD6A3-5035-454A-ACEE-C11ACD844080}"/>
              </a:ext>
            </a:extLst>
          </p:cNvPr>
          <p:cNvSpPr/>
          <p:nvPr/>
        </p:nvSpPr>
        <p:spPr>
          <a:xfrm>
            <a:off x="12375440" y="-57034"/>
            <a:ext cx="7723603" cy="11302992"/>
          </a:xfrm>
          <a:prstGeom prst="rect">
            <a:avLst/>
          </a:prstGeom>
          <a:solidFill>
            <a:srgbClr val="000000">
              <a:alpha val="68000"/>
            </a:srgbClr>
          </a:solidFill>
          <a:ln>
            <a:noFill/>
          </a:ln>
          <a:effectLst/>
        </p:spPr>
        <p:style>
          <a:lnRef idx="1">
            <a:schemeClr val="accent1"/>
          </a:lnRef>
          <a:fillRef idx="3">
            <a:schemeClr val="accent1"/>
          </a:fillRef>
          <a:effectRef idx="2">
            <a:schemeClr val="accent1"/>
          </a:effectRef>
          <a:fontRef idx="minor">
            <a:schemeClr val="lt1"/>
          </a:fontRef>
        </p:style>
        <p:txBody>
          <a:bodyPr lIns="90984" tIns="45533" rIns="90984" bIns="45533" rtlCol="0" anchor="ctr"/>
          <a:lstStyle/>
          <a:p>
            <a:pPr marL="0" marR="0" lvl="0" indent="0" algn="ctr" defTabSz="909972" rtl="0" eaLnBrk="1" fontAlgn="auto" latinLnBrk="0" hangingPunct="0">
              <a:lnSpc>
                <a:spcPct val="100000"/>
              </a:lnSpc>
              <a:spcBef>
                <a:spcPts val="0"/>
              </a:spcBef>
              <a:spcAft>
                <a:spcPts val="0"/>
              </a:spcAft>
              <a:buClrTx/>
              <a:buSzTx/>
              <a:buFontTx/>
              <a:buNone/>
              <a:tabLst/>
              <a:defRPr/>
            </a:pPr>
            <a:endParaRPr kumimoji="0" lang="en-US" sz="1758" b="0" i="0" u="none" strike="noStrike" kern="0" cap="none" spc="0" normalizeH="0" baseline="0" noProof="0">
              <a:ln>
                <a:noFill/>
              </a:ln>
              <a:solidFill>
                <a:prstClr val="black"/>
              </a:solidFill>
              <a:effectLst/>
              <a:uLnTx/>
              <a:uFillTx/>
              <a:latin typeface="Calibri"/>
              <a:ea typeface="+mn-ea"/>
              <a:cs typeface="+mn-cs"/>
              <a:sym typeface="Helvetica Light"/>
            </a:endParaRPr>
          </a:p>
        </p:txBody>
      </p:sp>
      <p:sp>
        <p:nvSpPr>
          <p:cNvPr id="14" name="Content Placeholder 2">
            <a:extLst>
              <a:ext uri="{FF2B5EF4-FFF2-40B4-BE49-F238E27FC236}">
                <a16:creationId xmlns:a16="http://schemas.microsoft.com/office/drawing/2014/main" id="{4262DB34-830F-4987-8A5F-9EA91F2B2880}"/>
              </a:ext>
            </a:extLst>
          </p:cNvPr>
          <p:cNvSpPr txBox="1">
            <a:spLocks/>
          </p:cNvSpPr>
          <p:nvPr/>
        </p:nvSpPr>
        <p:spPr>
          <a:xfrm>
            <a:off x="12375440" y="1733191"/>
            <a:ext cx="7471074" cy="8135286"/>
          </a:xfrm>
          <a:prstGeom prst="rect">
            <a:avLst/>
          </a:prstGeom>
        </p:spPr>
        <p:txBody>
          <a:bodyPr vert="horz" lIns="91440" tIns="45720" rIns="91440" bIns="45720" rtlCol="0" anchor="t">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00050" marR="0" lvl="1" indent="0" algn="l" defTabSz="895543" rtl="0" eaLnBrk="1" fontAlgn="auto" latinLnBrk="0" hangingPunct="1">
              <a:lnSpc>
                <a:spcPct val="110000"/>
              </a:lnSpc>
              <a:spcBef>
                <a:spcPts val="0"/>
              </a:spcBef>
              <a:spcAft>
                <a:spcPts val="0"/>
              </a:spcAft>
              <a:buClrTx/>
              <a:buSzTx/>
              <a:buFont typeface="Arial" pitchFamily="34" charset="0"/>
              <a:buNone/>
              <a:tabLst/>
              <a:defRPr/>
            </a:pPr>
            <a:endParaRPr kumimoji="0" lang="en-GB" sz="3600" b="0" i="0" u="none" strike="noStrike" kern="1200" cap="none" spc="33" normalizeH="0" baseline="0" noProof="0" dirty="0">
              <a:ln>
                <a:noFill/>
              </a:ln>
              <a:solidFill>
                <a:srgbClr val="FFFFFF"/>
              </a:solidFill>
              <a:effectLst/>
              <a:uLnTx/>
              <a:uFillTx/>
              <a:latin typeface="Calibri"/>
              <a:ea typeface="+mn-ea"/>
              <a:cs typeface="Calibri"/>
              <a:sym typeface="Calibri"/>
            </a:endParaRPr>
          </a:p>
          <a:p>
            <a:pPr marL="400050" lvl="1" indent="0" defTabSz="895543">
              <a:lnSpc>
                <a:spcPct val="110000"/>
              </a:lnSpc>
              <a:spcBef>
                <a:spcPts val="0"/>
              </a:spcBef>
              <a:buNone/>
              <a:defRPr/>
            </a:pPr>
            <a:r>
              <a:rPr kumimoji="0" lang="en-US" sz="3600" b="0" i="0" u="none" strike="noStrike" kern="1200" cap="none" spc="33" normalizeH="0" baseline="0" noProof="0" dirty="0">
                <a:ln>
                  <a:noFill/>
                </a:ln>
                <a:solidFill>
                  <a:srgbClr val="FFFF00"/>
                </a:solidFill>
                <a:effectLst/>
                <a:uLnTx/>
                <a:uFillTx/>
                <a:latin typeface="Calibri"/>
                <a:ea typeface="+mn-ea"/>
                <a:cs typeface="Calibri"/>
                <a:sym typeface="Calibri"/>
              </a:rPr>
              <a:t>Behavioral Based Interviewing is </a:t>
            </a:r>
            <a:r>
              <a:rPr lang="en-US" sz="3600" spc="33" dirty="0">
                <a:solidFill>
                  <a:srgbClr val="FFFF00"/>
                </a:solidFill>
                <a:latin typeface="Calibri"/>
                <a:cs typeface="Calibri"/>
              </a:rPr>
              <a:t>built </a:t>
            </a:r>
            <a:r>
              <a:rPr kumimoji="0" lang="en-US" sz="3600" b="0" i="0" u="none" strike="noStrike" kern="1200" cap="none" spc="33" normalizeH="0" baseline="0" noProof="0" dirty="0">
                <a:ln>
                  <a:noFill/>
                </a:ln>
                <a:solidFill>
                  <a:srgbClr val="FFFF00"/>
                </a:solidFill>
                <a:effectLst/>
                <a:uLnTx/>
                <a:uFillTx/>
                <a:latin typeface="Calibri"/>
                <a:ea typeface="+mn-ea"/>
                <a:cs typeface="Calibri"/>
                <a:sym typeface="Calibri"/>
              </a:rPr>
              <a:t>on the premise that past behavior predicts future behavior.</a:t>
            </a:r>
            <a:r>
              <a:rPr lang="en-US" sz="3600" spc="33" dirty="0">
                <a:solidFill>
                  <a:srgbClr val="FFFF00"/>
                </a:solidFill>
                <a:latin typeface="Calibri"/>
                <a:cs typeface="Calibri"/>
              </a:rPr>
              <a:t> </a:t>
            </a:r>
            <a:endParaRPr kumimoji="0" lang="en-US" sz="3600" b="0" i="0" u="none" strike="noStrike" kern="1200" cap="none" spc="33" normalizeH="0" baseline="0" noProof="0" dirty="0">
              <a:ln>
                <a:noFill/>
              </a:ln>
              <a:solidFill>
                <a:srgbClr val="FFFF00"/>
              </a:solidFill>
              <a:effectLst/>
              <a:uLnTx/>
              <a:uFillTx/>
              <a:latin typeface="Calibri"/>
              <a:ea typeface="+mn-ea"/>
              <a:cs typeface="Calibri"/>
              <a:sym typeface="Calibri"/>
            </a:endParaRPr>
          </a:p>
          <a:p>
            <a:pPr marL="400050" marR="0" lvl="1" indent="0" algn="l" defTabSz="895543" rtl="0" eaLnBrk="1" fontAlgn="auto" latinLnBrk="0" hangingPunct="1">
              <a:lnSpc>
                <a:spcPct val="110000"/>
              </a:lnSpc>
              <a:spcBef>
                <a:spcPts val="0"/>
              </a:spcBef>
              <a:spcAft>
                <a:spcPts val="0"/>
              </a:spcAft>
              <a:buClrTx/>
              <a:buSzTx/>
              <a:buFont typeface="Arial" pitchFamily="34" charset="0"/>
              <a:buNone/>
              <a:tabLst/>
              <a:defRPr/>
            </a:pPr>
            <a:endParaRPr kumimoji="0" lang="en-US" sz="3600" b="0" i="0" u="none" strike="noStrike" kern="1200" cap="none" spc="33" normalizeH="0" baseline="0" noProof="0" dirty="0">
              <a:ln>
                <a:noFill/>
              </a:ln>
              <a:solidFill>
                <a:srgbClr val="FFFF00"/>
              </a:solidFill>
              <a:effectLst/>
              <a:uLnTx/>
              <a:uFillTx/>
              <a:latin typeface="Calibri"/>
              <a:ea typeface="+mn-ea"/>
              <a:cs typeface="Calibri"/>
              <a:sym typeface="Calibri"/>
            </a:endParaRPr>
          </a:p>
          <a:p>
            <a:pPr marL="400050" lvl="1" indent="0" defTabSz="895543">
              <a:lnSpc>
                <a:spcPct val="110000"/>
              </a:lnSpc>
              <a:spcBef>
                <a:spcPts val="0"/>
              </a:spcBef>
              <a:buNone/>
              <a:defRPr/>
            </a:pPr>
            <a:r>
              <a:rPr kumimoji="0" lang="en-US" sz="3600" b="0" i="0" u="none" strike="noStrike" kern="1200" cap="none" spc="33" normalizeH="0" baseline="0" noProof="0" dirty="0">
                <a:ln>
                  <a:noFill/>
                </a:ln>
                <a:solidFill>
                  <a:srgbClr val="FFFF00"/>
                </a:solidFill>
                <a:effectLst/>
                <a:uLnTx/>
                <a:uFillTx/>
                <a:latin typeface="Calibri"/>
                <a:ea typeface="+mn-ea"/>
                <a:cs typeface="Calibri"/>
                <a:sym typeface="Calibri"/>
              </a:rPr>
              <a:t>The Behavioral </a:t>
            </a:r>
            <a:r>
              <a:rPr lang="en-US" sz="3600" spc="33" dirty="0">
                <a:solidFill>
                  <a:srgbClr val="FFFF00"/>
                </a:solidFill>
                <a:latin typeface="Calibri"/>
                <a:cs typeface="Calibri"/>
              </a:rPr>
              <a:t>based Interview</a:t>
            </a:r>
            <a:r>
              <a:rPr kumimoji="0" lang="en-US" sz="3600" b="0" i="0" u="none" strike="noStrike" kern="1200" cap="none" spc="33" normalizeH="0" baseline="0" noProof="0" dirty="0">
                <a:ln>
                  <a:noFill/>
                </a:ln>
                <a:solidFill>
                  <a:srgbClr val="FFFF00"/>
                </a:solidFill>
                <a:effectLst/>
                <a:uLnTx/>
                <a:uFillTx/>
                <a:latin typeface="Calibri"/>
                <a:ea typeface="+mn-ea"/>
                <a:cs typeface="Calibri"/>
                <a:sym typeface="Calibri"/>
              </a:rPr>
              <a:t> is a systematic way to </a:t>
            </a:r>
            <a:r>
              <a:rPr lang="en-US" sz="3600" spc="33" dirty="0">
                <a:solidFill>
                  <a:srgbClr val="FFFF00"/>
                </a:solidFill>
                <a:latin typeface="Calibri"/>
                <a:cs typeface="Calibri"/>
              </a:rPr>
              <a:t>understand how the candidate behaved in past specific situations. </a:t>
            </a:r>
            <a:endParaRPr lang="en-GB" sz="3600" dirty="0">
              <a:solidFill>
                <a:srgbClr val="000000"/>
              </a:solidFill>
              <a:latin typeface="Calibri"/>
              <a:cs typeface="Calibri"/>
            </a:endParaRPr>
          </a:p>
          <a:p>
            <a:pPr marL="400050" lvl="1" indent="0" defTabSz="895543">
              <a:lnSpc>
                <a:spcPct val="110000"/>
              </a:lnSpc>
              <a:spcBef>
                <a:spcPts val="0"/>
              </a:spcBef>
              <a:buNone/>
              <a:defRPr/>
            </a:pPr>
            <a:endParaRPr lang="en-US" sz="3600" spc="33" dirty="0">
              <a:solidFill>
                <a:srgbClr val="FFFF00"/>
              </a:solidFill>
              <a:latin typeface="Calibri"/>
              <a:cs typeface="Calibri"/>
            </a:endParaRPr>
          </a:p>
          <a:p>
            <a:pPr marL="400050" lvl="1" indent="0" defTabSz="895543">
              <a:lnSpc>
                <a:spcPct val="110000"/>
              </a:lnSpc>
              <a:spcBef>
                <a:spcPts val="0"/>
              </a:spcBef>
              <a:buNone/>
              <a:defRPr/>
            </a:pPr>
            <a:r>
              <a:rPr lang="en-US" sz="3600" spc="33" dirty="0">
                <a:solidFill>
                  <a:srgbClr val="FFFF00"/>
                </a:solidFill>
                <a:latin typeface="Calibri"/>
                <a:cs typeface="Calibri"/>
              </a:rPr>
              <a:t>It helps assess</a:t>
            </a:r>
            <a:r>
              <a:rPr kumimoji="0" lang="en-US" sz="3600" b="0" i="0" u="none" strike="noStrike" kern="1200" cap="none" spc="33" normalizeH="0" baseline="0" noProof="0" dirty="0">
                <a:ln>
                  <a:noFill/>
                </a:ln>
                <a:solidFill>
                  <a:srgbClr val="FFFF00"/>
                </a:solidFill>
                <a:effectLst/>
                <a:uLnTx/>
                <a:uFillTx/>
                <a:latin typeface="Calibri"/>
                <a:ea typeface="+mn-ea"/>
                <a:cs typeface="Calibri"/>
                <a:sym typeface="Calibri"/>
              </a:rPr>
              <a:t> </a:t>
            </a:r>
            <a:r>
              <a:rPr lang="en-US" sz="3600" spc="33" dirty="0">
                <a:solidFill>
                  <a:srgbClr val="FFFF00"/>
                </a:solidFill>
                <a:latin typeface="Calibri"/>
                <a:cs typeface="Calibri"/>
              </a:rPr>
              <a:t>the likelihood</a:t>
            </a:r>
            <a:r>
              <a:rPr kumimoji="0" lang="en-US" sz="3600" b="0" i="0" u="none" strike="noStrike" kern="1200" cap="none" spc="33" normalizeH="0" baseline="0" noProof="0" dirty="0">
                <a:ln>
                  <a:noFill/>
                </a:ln>
                <a:solidFill>
                  <a:srgbClr val="FFFF00"/>
                </a:solidFill>
                <a:effectLst/>
                <a:uLnTx/>
                <a:uFillTx/>
                <a:latin typeface="Calibri"/>
                <a:ea typeface="+mn-ea"/>
                <a:cs typeface="Calibri"/>
                <a:sym typeface="Calibri"/>
              </a:rPr>
              <a:t> </a:t>
            </a:r>
            <a:r>
              <a:rPr lang="en-US" sz="3600" spc="33" dirty="0">
                <a:solidFill>
                  <a:srgbClr val="FFFF00"/>
                </a:solidFill>
                <a:latin typeface="Calibri"/>
                <a:cs typeface="Calibri"/>
              </a:rPr>
              <a:t>for </a:t>
            </a:r>
            <a:r>
              <a:rPr kumimoji="0" lang="en-US" sz="3600" b="0" i="0" u="none" strike="noStrike" kern="1200" cap="none" spc="33" normalizeH="0" baseline="0" noProof="0" dirty="0">
                <a:ln>
                  <a:noFill/>
                </a:ln>
                <a:solidFill>
                  <a:srgbClr val="FFFF00"/>
                </a:solidFill>
                <a:effectLst/>
                <a:uLnTx/>
                <a:uFillTx/>
                <a:latin typeface="Calibri"/>
                <a:ea typeface="+mn-ea"/>
                <a:cs typeface="Calibri"/>
                <a:sym typeface="Calibri"/>
              </a:rPr>
              <a:t>a candidate </a:t>
            </a:r>
            <a:r>
              <a:rPr lang="en-US" sz="3600" spc="33" dirty="0">
                <a:solidFill>
                  <a:srgbClr val="FFFF00"/>
                </a:solidFill>
                <a:latin typeface="Calibri"/>
                <a:cs typeface="Calibri"/>
              </a:rPr>
              <a:t>to</a:t>
            </a:r>
            <a:r>
              <a:rPr kumimoji="0" lang="en-US" sz="3600" b="0" i="0" u="none" strike="noStrike" kern="1200" cap="none" spc="33" normalizeH="0" baseline="0" noProof="0" dirty="0">
                <a:ln>
                  <a:noFill/>
                </a:ln>
                <a:solidFill>
                  <a:srgbClr val="FFFF00"/>
                </a:solidFill>
                <a:effectLst/>
                <a:uLnTx/>
                <a:uFillTx/>
                <a:latin typeface="Calibri"/>
                <a:ea typeface="+mn-ea"/>
                <a:cs typeface="Calibri"/>
                <a:sym typeface="Calibri"/>
              </a:rPr>
              <a:t> be successful in </a:t>
            </a:r>
            <a:r>
              <a:rPr lang="en-US" sz="3600" spc="33" dirty="0">
                <a:solidFill>
                  <a:srgbClr val="FFFF00"/>
                </a:solidFill>
                <a:latin typeface="Calibri"/>
                <a:cs typeface="Calibri"/>
              </a:rPr>
              <a:t>the role</a:t>
            </a:r>
            <a:r>
              <a:rPr kumimoji="0" lang="en-US" sz="3600" b="0" i="0" u="none" strike="noStrike" kern="1200" cap="none" spc="33" normalizeH="0" baseline="0" noProof="0" dirty="0">
                <a:ln>
                  <a:noFill/>
                </a:ln>
                <a:solidFill>
                  <a:srgbClr val="FFFF00"/>
                </a:solidFill>
                <a:effectLst/>
                <a:uLnTx/>
                <a:uFillTx/>
                <a:latin typeface="Calibri"/>
                <a:ea typeface="+mn-ea"/>
                <a:cs typeface="Calibri"/>
                <a:sym typeface="Calibri"/>
              </a:rPr>
              <a:t> based on information the candidate provides .</a:t>
            </a:r>
            <a:endParaRPr lang="en-GB" sz="3600" b="0" i="0" u="none" strike="noStrike" kern="1200" cap="none" spc="0" normalizeH="0" baseline="0" noProof="0" dirty="0">
              <a:ln>
                <a:noFill/>
              </a:ln>
              <a:effectLst/>
              <a:uLnTx/>
              <a:uFillTx/>
              <a:latin typeface="Calibri"/>
              <a:cs typeface="Calibri"/>
            </a:endParaRPr>
          </a:p>
        </p:txBody>
      </p:sp>
      <p:pic>
        <p:nvPicPr>
          <p:cNvPr id="4098" name="Picture 2" descr="46 Behavioral Interview Questions and How to Answer Them">
            <a:extLst>
              <a:ext uri="{FF2B5EF4-FFF2-40B4-BE49-F238E27FC236}">
                <a16:creationId xmlns:a16="http://schemas.microsoft.com/office/drawing/2014/main" id="{D285722C-E765-AE3A-9518-55FB996C222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688" t="7697" r="3186" b="6894"/>
          <a:stretch/>
        </p:blipFill>
        <p:spPr bwMode="auto">
          <a:xfrm>
            <a:off x="1998346" y="2519930"/>
            <a:ext cx="10406279" cy="60959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40058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6" name="Shape 586"/>
          <p:cNvSpPr>
            <a:spLocks noGrp="1"/>
          </p:cNvSpPr>
          <p:nvPr>
            <p:ph type="sldNum" sz="quarter" idx="4294967295"/>
          </p:nvPr>
        </p:nvSpPr>
        <p:spPr>
          <a:xfrm>
            <a:off x="18997020" y="777883"/>
            <a:ext cx="97447" cy="473335"/>
          </a:xfrm>
          <a:prstGeom prst="rect">
            <a:avLst/>
          </a:prstGeom>
          <a:extLst>
            <a:ext uri="{C572A759-6A51-4108-AA02-DFA0A04FC94B}">
              <ma14:wrappingTextBoxFlag xmlns:ma14="http://schemas.microsoft.com/office/mac/drawingml/2011/main" xmlns="" val="1"/>
            </a:ext>
          </a:extLst>
        </p:spPr>
        <p:txBody>
          <a:bodyPr/>
          <a:lstStyle>
            <a:lvl1pPr defTabSz="910213">
              <a:defRPr sz="1538">
                <a:solidFill>
                  <a:srgbClr val="FFFFFF"/>
                </a:solidFill>
              </a:defRPr>
            </a:lvl1pPr>
          </a:lstStyle>
          <a:p>
            <a:pPr marL="0" marR="0" lvl="0" indent="0" algn="r" defTabSz="910213" rtl="0" eaLnBrk="1" fontAlgn="auto" latinLnBrk="0" hangingPunct="1">
              <a:lnSpc>
                <a:spcPct val="100000"/>
              </a:lnSpc>
              <a:spcBef>
                <a:spcPts val="0"/>
              </a:spcBef>
              <a:spcAft>
                <a:spcPts val="0"/>
              </a:spcAft>
              <a:buClrTx/>
              <a:buSzTx/>
              <a:buFontTx/>
              <a:buNone/>
              <a:tabLst/>
              <a:defRPr/>
            </a:pPr>
            <a:fld id="{86CB4B4D-7CA3-9044-876B-883B54F8677D}" type="slidenum">
              <a:rPr kumimoji="0" sz="1538" b="0" i="0" u="none" strike="noStrike" kern="1200" cap="none" spc="0" normalizeH="0" baseline="0" noProof="0">
                <a:ln>
                  <a:noFill/>
                </a:ln>
                <a:solidFill>
                  <a:srgbClr val="FFFFFF"/>
                </a:solidFill>
                <a:effectLst/>
                <a:uLnTx/>
                <a:uFillTx/>
                <a:latin typeface="Calibri"/>
                <a:ea typeface="+mj-ea"/>
                <a:cs typeface="Calibri"/>
                <a:sym typeface="Calibri"/>
              </a:rPr>
              <a:pPr marL="0" marR="0" lvl="0" indent="0" algn="r" defTabSz="910213" rtl="0" eaLnBrk="1" fontAlgn="auto" latinLnBrk="0" hangingPunct="1">
                <a:lnSpc>
                  <a:spcPct val="100000"/>
                </a:lnSpc>
                <a:spcBef>
                  <a:spcPts val="0"/>
                </a:spcBef>
                <a:spcAft>
                  <a:spcPts val="0"/>
                </a:spcAft>
                <a:buClrTx/>
                <a:buSzTx/>
                <a:buFontTx/>
                <a:buNone/>
                <a:tabLst/>
                <a:defRPr/>
              </a:pPr>
              <a:t>15</a:t>
            </a:fld>
            <a:endParaRPr kumimoji="0" sz="1538" b="0" i="0" u="none" strike="noStrike" kern="1200" cap="none" spc="0" normalizeH="0" baseline="0" noProof="0">
              <a:ln>
                <a:noFill/>
              </a:ln>
              <a:solidFill>
                <a:srgbClr val="FFFFFF"/>
              </a:solidFill>
              <a:effectLst/>
              <a:uLnTx/>
              <a:uFillTx/>
              <a:latin typeface="Calibri"/>
              <a:ea typeface="+mj-ea"/>
              <a:cs typeface="Calibri"/>
              <a:sym typeface="Calibri"/>
            </a:endParaRPr>
          </a:p>
        </p:txBody>
      </p:sp>
      <p:sp>
        <p:nvSpPr>
          <p:cNvPr id="587" name="Shape 587"/>
          <p:cNvSpPr/>
          <p:nvPr/>
        </p:nvSpPr>
        <p:spPr>
          <a:xfrm rot="16200000">
            <a:off x="-4638383" y="4643449"/>
            <a:ext cx="11309353" cy="2022471"/>
          </a:xfrm>
          <a:prstGeom prst="rect">
            <a:avLst/>
          </a:prstGeom>
          <a:solidFill>
            <a:srgbClr val="00B0F0"/>
          </a:solidFill>
          <a:ln w="12700">
            <a:miter lim="400000"/>
          </a:ln>
          <a:effectLst>
            <a:outerShdw blurRad="38100" dist="23000" dir="5400000" rotWithShape="0">
              <a:srgbClr val="000000">
                <a:alpha val="35000"/>
              </a:srgbClr>
            </a:outerShdw>
          </a:effectLst>
        </p:spPr>
        <p:txBody>
          <a:bodyPr lIns="45566" tIns="45568" rIns="45566" bIns="45568" anchor="ctr"/>
          <a:lstStyle/>
          <a:p>
            <a:pPr marL="0" marR="0" lvl="0" indent="0" algn="ctr" defTabSz="909958" rtl="0" eaLnBrk="1" fontAlgn="auto" latinLnBrk="0" hangingPunct="1">
              <a:lnSpc>
                <a:spcPct val="100000"/>
              </a:lnSpc>
              <a:spcBef>
                <a:spcPts val="0"/>
              </a:spcBef>
              <a:spcAft>
                <a:spcPts val="0"/>
              </a:spcAft>
              <a:buClrTx/>
              <a:buSzTx/>
              <a:buFontTx/>
              <a:buNone/>
              <a:tabLst/>
              <a:defRPr>
                <a:solidFill>
                  <a:srgbClr val="FFFFFF"/>
                </a:solidFill>
                <a:latin typeface="Helvetica Light"/>
                <a:ea typeface="Helvetica Light"/>
                <a:cs typeface="Helvetica Light"/>
                <a:sym typeface="Helvetica Light"/>
              </a:defRPr>
            </a:pPr>
            <a:endParaRPr kumimoji="0" sz="1758" b="0" i="0" u="none" strike="noStrike" kern="1200" cap="none" spc="0" normalizeH="0" baseline="0" noProof="0">
              <a:ln>
                <a:noFill/>
              </a:ln>
              <a:solidFill>
                <a:srgbClr val="F62C50"/>
              </a:solidFill>
              <a:effectLst/>
              <a:uLnTx/>
              <a:uFillTx/>
              <a:latin typeface="Helvetica Light"/>
              <a:sym typeface="Helvetica Light"/>
            </a:endParaRPr>
          </a:p>
        </p:txBody>
      </p:sp>
      <p:sp>
        <p:nvSpPr>
          <p:cNvPr id="588" name="Shape 588"/>
          <p:cNvSpPr/>
          <p:nvPr/>
        </p:nvSpPr>
        <p:spPr>
          <a:xfrm rot="16200000">
            <a:off x="-4186384" y="4795118"/>
            <a:ext cx="10238663" cy="1545616"/>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marL="0" marR="0" lvl="0" indent="0" algn="ctr" defTabSz="895543" rtl="0" eaLnBrk="1" fontAlgn="auto" latinLnBrk="0" hangingPunct="1">
              <a:lnSpc>
                <a:spcPct val="80000"/>
              </a:lnSpc>
              <a:spcBef>
                <a:spcPts val="0"/>
              </a:spcBef>
              <a:spcAft>
                <a:spcPts val="0"/>
              </a:spcAft>
              <a:buClrTx/>
              <a:buSzTx/>
              <a:buFontTx/>
              <a:buNone/>
              <a:tabLst/>
              <a:defRPr sz="4800" b="1" spc="-149">
                <a:solidFill>
                  <a:srgbClr val="FFFFFF"/>
                </a:solidFill>
              </a:defRPr>
            </a:pPr>
            <a:r>
              <a:rPr kumimoji="0" lang="en-US" sz="6200" b="1" i="0" u="none" strike="noStrike" kern="1200" cap="none" spc="-149" normalizeH="0" baseline="0" noProof="0" dirty="0">
                <a:ln>
                  <a:noFill/>
                </a:ln>
                <a:solidFill>
                  <a:srgbClr val="FFFFFF"/>
                </a:solidFill>
                <a:effectLst>
                  <a:outerShdw blurRad="38100" dist="38100" dir="2700000" algn="tl">
                    <a:srgbClr val="000000">
                      <a:alpha val="43137"/>
                    </a:srgbClr>
                  </a:outerShdw>
                </a:effectLst>
                <a:uLnTx/>
                <a:uFillTx/>
                <a:latin typeface="Calibri"/>
                <a:ea typeface="+mj-ea"/>
                <a:cs typeface="Calibri"/>
                <a:sym typeface="Calibri"/>
              </a:rPr>
              <a:t>STAR Technique f Interviewing questions </a:t>
            </a:r>
            <a:endParaRPr kumimoji="0" lang="en-GB" sz="6200" b="1" i="0" u="none" strike="noStrike" kern="1200" cap="none" spc="-149" normalizeH="0" baseline="0" noProof="0" dirty="0">
              <a:ln>
                <a:noFill/>
              </a:ln>
              <a:solidFill>
                <a:srgbClr val="FFFFFF"/>
              </a:solidFill>
              <a:effectLst>
                <a:outerShdw blurRad="38100" dist="38100" dir="2700000" algn="tl">
                  <a:srgbClr val="000000">
                    <a:alpha val="43137"/>
                  </a:srgbClr>
                </a:outerShdw>
              </a:effectLst>
              <a:uLnTx/>
              <a:uFillTx/>
              <a:latin typeface="Calibri"/>
              <a:cs typeface="Calibri"/>
              <a:sym typeface="Calibri"/>
            </a:endParaRPr>
          </a:p>
        </p:txBody>
      </p:sp>
      <p:pic>
        <p:nvPicPr>
          <p:cNvPr id="11" name="Picture 10" descr="Al-Futtaim Co English 1Line (3).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393267" y="195513"/>
            <a:ext cx="3359215" cy="715407"/>
          </a:xfrm>
          <a:prstGeom prst="rect">
            <a:avLst/>
          </a:prstGeom>
        </p:spPr>
      </p:pic>
      <p:sp>
        <p:nvSpPr>
          <p:cNvPr id="12" name="Rectangle 11">
            <a:extLst>
              <a:ext uri="{FF2B5EF4-FFF2-40B4-BE49-F238E27FC236}">
                <a16:creationId xmlns:a16="http://schemas.microsoft.com/office/drawing/2014/main" id="{983AD6A3-5035-454A-ACEE-C11ACD844080}"/>
              </a:ext>
            </a:extLst>
          </p:cNvPr>
          <p:cNvSpPr/>
          <p:nvPr/>
        </p:nvSpPr>
        <p:spPr>
          <a:xfrm>
            <a:off x="10893287" y="-19042"/>
            <a:ext cx="9210813" cy="11302992"/>
          </a:xfrm>
          <a:prstGeom prst="rect">
            <a:avLst/>
          </a:prstGeom>
          <a:solidFill>
            <a:srgbClr val="000000">
              <a:alpha val="68000"/>
            </a:srgbClr>
          </a:solidFill>
          <a:ln>
            <a:noFill/>
          </a:ln>
          <a:effectLst/>
        </p:spPr>
        <p:style>
          <a:lnRef idx="1">
            <a:schemeClr val="accent1"/>
          </a:lnRef>
          <a:fillRef idx="3">
            <a:schemeClr val="accent1"/>
          </a:fillRef>
          <a:effectRef idx="2">
            <a:schemeClr val="accent1"/>
          </a:effectRef>
          <a:fontRef idx="minor">
            <a:schemeClr val="lt1"/>
          </a:fontRef>
        </p:style>
        <p:txBody>
          <a:bodyPr lIns="90984" tIns="45533" rIns="90984" bIns="45533" rtlCol="0" anchor="ctr"/>
          <a:lstStyle/>
          <a:p>
            <a:pPr marL="0" marR="0" lvl="0" indent="0" algn="ctr" defTabSz="909972" rtl="0" eaLnBrk="1" fontAlgn="auto" latinLnBrk="0" hangingPunct="0">
              <a:lnSpc>
                <a:spcPct val="100000"/>
              </a:lnSpc>
              <a:spcBef>
                <a:spcPts val="0"/>
              </a:spcBef>
              <a:spcAft>
                <a:spcPts val="0"/>
              </a:spcAft>
              <a:buClrTx/>
              <a:buSzTx/>
              <a:buFontTx/>
              <a:buNone/>
              <a:tabLst/>
              <a:defRPr/>
            </a:pPr>
            <a:endParaRPr kumimoji="0" lang="en-US" sz="1758" b="0" i="0" u="none" strike="noStrike" kern="0" cap="none" spc="0" normalizeH="0" baseline="0" noProof="0">
              <a:ln>
                <a:noFill/>
              </a:ln>
              <a:solidFill>
                <a:prstClr val="black"/>
              </a:solidFill>
              <a:effectLst/>
              <a:uLnTx/>
              <a:uFillTx/>
              <a:latin typeface="Calibri"/>
              <a:ea typeface="+mn-ea"/>
              <a:cs typeface="+mn-cs"/>
              <a:sym typeface="Helvetica Light"/>
            </a:endParaRPr>
          </a:p>
        </p:txBody>
      </p:sp>
      <p:sp>
        <p:nvSpPr>
          <p:cNvPr id="14" name="Content Placeholder 2">
            <a:extLst>
              <a:ext uri="{FF2B5EF4-FFF2-40B4-BE49-F238E27FC236}">
                <a16:creationId xmlns:a16="http://schemas.microsoft.com/office/drawing/2014/main" id="{4262DB34-830F-4987-8A5F-9EA91F2B2880}"/>
              </a:ext>
            </a:extLst>
          </p:cNvPr>
          <p:cNvSpPr txBox="1">
            <a:spLocks/>
          </p:cNvSpPr>
          <p:nvPr/>
        </p:nvSpPr>
        <p:spPr>
          <a:xfrm>
            <a:off x="10893287" y="2258359"/>
            <a:ext cx="7593496" cy="8135286"/>
          </a:xfrm>
          <a:prstGeom prst="rect">
            <a:avLst/>
          </a:prstGeom>
        </p:spPr>
        <p:txBody>
          <a:bodyPr vert="horz" lIns="91440" tIns="45720" rIns="91440" bIns="45720" rtlCol="0" anchor="t">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00050" marR="0" lvl="1" indent="0" algn="l" defTabSz="895543" rtl="0" eaLnBrk="1" fontAlgn="auto" latinLnBrk="0" hangingPunct="1">
              <a:lnSpc>
                <a:spcPct val="110000"/>
              </a:lnSpc>
              <a:spcBef>
                <a:spcPts val="0"/>
              </a:spcBef>
              <a:spcAft>
                <a:spcPts val="0"/>
              </a:spcAft>
              <a:buClrTx/>
              <a:buSzTx/>
              <a:buFont typeface="Arial" pitchFamily="34" charset="0"/>
              <a:buNone/>
              <a:tabLst/>
              <a:defRPr/>
            </a:pPr>
            <a:r>
              <a:rPr lang="en-US" sz="3200" spc="33" dirty="0">
                <a:solidFill>
                  <a:srgbClr val="FFFF00"/>
                </a:solidFill>
                <a:latin typeface="Calibri"/>
                <a:cs typeface="Calibri"/>
              </a:rPr>
              <a:t>The </a:t>
            </a:r>
            <a:r>
              <a:rPr lang="en-US" sz="5400" b="1" spc="33" dirty="0">
                <a:solidFill>
                  <a:srgbClr val="00B0F0"/>
                </a:solidFill>
                <a:latin typeface="Calibri"/>
                <a:cs typeface="Calibri"/>
              </a:rPr>
              <a:t>STAR </a:t>
            </a:r>
            <a:r>
              <a:rPr lang="en-US" sz="3200" spc="33" dirty="0">
                <a:solidFill>
                  <a:srgbClr val="FFFF00"/>
                </a:solidFill>
                <a:latin typeface="Calibri"/>
                <a:cs typeface="Calibri"/>
              </a:rPr>
              <a:t>method is a technique used to prompt candidates to give specific examples of how they've handled past situations or challenges; using this method ensures we get objective responses that help us minimize gut feeling decisions and give us an insight on how the person thinks and how they apply themselves at work.</a:t>
            </a:r>
          </a:p>
          <a:p>
            <a:pPr marL="400050" lvl="1" indent="0" defTabSz="895543">
              <a:lnSpc>
                <a:spcPct val="110000"/>
              </a:lnSpc>
              <a:spcBef>
                <a:spcPts val="0"/>
              </a:spcBef>
              <a:buNone/>
              <a:defRPr/>
            </a:pPr>
            <a:endParaRPr lang="en-US" sz="3200" spc="33" dirty="0">
              <a:solidFill>
                <a:srgbClr val="FFFF00"/>
              </a:solidFill>
              <a:latin typeface="Calibri"/>
              <a:cs typeface="Calibri"/>
            </a:endParaRPr>
          </a:p>
          <a:p>
            <a:pPr marL="400050" lvl="1" indent="0" defTabSz="895543">
              <a:lnSpc>
                <a:spcPct val="110000"/>
              </a:lnSpc>
              <a:spcBef>
                <a:spcPts val="0"/>
              </a:spcBef>
              <a:buNone/>
              <a:defRPr/>
            </a:pPr>
            <a:r>
              <a:rPr lang="en-US" sz="3200" spc="33" dirty="0">
                <a:solidFill>
                  <a:srgbClr val="FFFF00"/>
                </a:solidFill>
                <a:latin typeface="Calibri"/>
                <a:cs typeface="Calibri"/>
              </a:rPr>
              <a:t>It also helps you drill down into the details, which help you gauge how authentic the candidate is being.</a:t>
            </a:r>
          </a:p>
        </p:txBody>
      </p:sp>
      <p:pic>
        <p:nvPicPr>
          <p:cNvPr id="2" name="Picture 4" descr="What is the STAR method when interviewing?| Management 3.0">
            <a:extLst>
              <a:ext uri="{FF2B5EF4-FFF2-40B4-BE49-F238E27FC236}">
                <a16:creationId xmlns:a16="http://schemas.microsoft.com/office/drawing/2014/main" id="{C0B73A85-8E2B-213B-281D-503F261B5F5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15154" y="2329799"/>
            <a:ext cx="8878133" cy="71878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79404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6" name="Shape 586"/>
          <p:cNvSpPr>
            <a:spLocks noGrp="1"/>
          </p:cNvSpPr>
          <p:nvPr>
            <p:ph type="sldNum" sz="quarter" idx="4294967295"/>
          </p:nvPr>
        </p:nvSpPr>
        <p:spPr>
          <a:xfrm>
            <a:off x="18997020" y="777883"/>
            <a:ext cx="97447" cy="473335"/>
          </a:xfrm>
          <a:prstGeom prst="rect">
            <a:avLst/>
          </a:prstGeom>
          <a:extLst>
            <a:ext uri="{C572A759-6A51-4108-AA02-DFA0A04FC94B}">
              <ma14:wrappingTextBoxFlag xmlns:ma14="http://schemas.microsoft.com/office/mac/drawingml/2011/main" xmlns="" val="1"/>
            </a:ext>
          </a:extLst>
        </p:spPr>
        <p:txBody>
          <a:bodyPr/>
          <a:lstStyle>
            <a:lvl1pPr defTabSz="910213">
              <a:defRPr sz="1538">
                <a:solidFill>
                  <a:srgbClr val="FFFFFF"/>
                </a:solidFill>
              </a:defRPr>
            </a:lvl1pPr>
          </a:lstStyle>
          <a:p>
            <a:pPr marL="0" marR="0" lvl="0" indent="0" algn="r" defTabSz="910213" rtl="0" eaLnBrk="1" fontAlgn="auto" latinLnBrk="0" hangingPunct="1">
              <a:lnSpc>
                <a:spcPct val="100000"/>
              </a:lnSpc>
              <a:spcBef>
                <a:spcPts val="0"/>
              </a:spcBef>
              <a:spcAft>
                <a:spcPts val="0"/>
              </a:spcAft>
              <a:buClrTx/>
              <a:buSzTx/>
              <a:buFontTx/>
              <a:buNone/>
              <a:tabLst/>
              <a:defRPr/>
            </a:pPr>
            <a:fld id="{86CB4B4D-7CA3-9044-876B-883B54F8677D}" type="slidenum">
              <a:rPr kumimoji="0" sz="1538" b="0" i="0" u="none" strike="noStrike" kern="1200" cap="none" spc="0" normalizeH="0" baseline="0" noProof="0">
                <a:ln>
                  <a:noFill/>
                </a:ln>
                <a:solidFill>
                  <a:srgbClr val="FFFFFF"/>
                </a:solidFill>
                <a:effectLst/>
                <a:uLnTx/>
                <a:uFillTx/>
                <a:latin typeface="Calibri"/>
                <a:ea typeface="+mj-ea"/>
                <a:cs typeface="Calibri"/>
                <a:sym typeface="Calibri"/>
              </a:rPr>
              <a:pPr marL="0" marR="0" lvl="0" indent="0" algn="r" defTabSz="910213" rtl="0" eaLnBrk="1" fontAlgn="auto" latinLnBrk="0" hangingPunct="1">
                <a:lnSpc>
                  <a:spcPct val="100000"/>
                </a:lnSpc>
                <a:spcBef>
                  <a:spcPts val="0"/>
                </a:spcBef>
                <a:spcAft>
                  <a:spcPts val="0"/>
                </a:spcAft>
                <a:buClrTx/>
                <a:buSzTx/>
                <a:buFontTx/>
                <a:buNone/>
                <a:tabLst/>
                <a:defRPr/>
              </a:pPr>
              <a:t>16</a:t>
            </a:fld>
            <a:endParaRPr kumimoji="0" sz="1538" b="0" i="0" u="none" strike="noStrike" kern="1200" cap="none" spc="0" normalizeH="0" baseline="0" noProof="0">
              <a:ln>
                <a:noFill/>
              </a:ln>
              <a:solidFill>
                <a:srgbClr val="FFFFFF"/>
              </a:solidFill>
              <a:effectLst/>
              <a:uLnTx/>
              <a:uFillTx/>
              <a:latin typeface="Calibri"/>
              <a:ea typeface="+mj-ea"/>
              <a:cs typeface="Calibri"/>
              <a:sym typeface="Calibri"/>
            </a:endParaRPr>
          </a:p>
        </p:txBody>
      </p:sp>
      <p:sp>
        <p:nvSpPr>
          <p:cNvPr id="587" name="Shape 587"/>
          <p:cNvSpPr/>
          <p:nvPr/>
        </p:nvSpPr>
        <p:spPr>
          <a:xfrm rot="16200000">
            <a:off x="-4305261" y="4310326"/>
            <a:ext cx="11309353" cy="2688715"/>
          </a:xfrm>
          <a:prstGeom prst="rect">
            <a:avLst/>
          </a:prstGeom>
          <a:solidFill>
            <a:srgbClr val="00B0F0"/>
          </a:solidFill>
          <a:ln w="12700">
            <a:miter lim="400000"/>
          </a:ln>
          <a:effectLst>
            <a:outerShdw blurRad="38100" dist="23000" dir="5400000" rotWithShape="0">
              <a:srgbClr val="000000">
                <a:alpha val="35000"/>
              </a:srgbClr>
            </a:outerShdw>
          </a:effectLst>
        </p:spPr>
        <p:txBody>
          <a:bodyPr lIns="45566" tIns="45568" rIns="45566" bIns="45568" anchor="ctr"/>
          <a:lstStyle/>
          <a:p>
            <a:pPr marL="0" marR="0" lvl="0" indent="0" algn="ctr" defTabSz="909958" rtl="0" eaLnBrk="1" fontAlgn="auto" latinLnBrk="0" hangingPunct="1">
              <a:lnSpc>
                <a:spcPct val="100000"/>
              </a:lnSpc>
              <a:spcBef>
                <a:spcPts val="0"/>
              </a:spcBef>
              <a:spcAft>
                <a:spcPts val="0"/>
              </a:spcAft>
              <a:buClrTx/>
              <a:buSzTx/>
              <a:buFontTx/>
              <a:buNone/>
              <a:tabLst/>
              <a:defRPr>
                <a:solidFill>
                  <a:srgbClr val="FFFFFF"/>
                </a:solidFill>
                <a:latin typeface="Helvetica Light"/>
                <a:ea typeface="Helvetica Light"/>
                <a:cs typeface="Helvetica Light"/>
                <a:sym typeface="Helvetica Light"/>
              </a:defRPr>
            </a:pPr>
            <a:endParaRPr kumimoji="0" sz="1758" b="0" i="0" u="none" strike="noStrike" kern="1200" cap="none" spc="0" normalizeH="0" baseline="0" noProof="0">
              <a:ln>
                <a:noFill/>
              </a:ln>
              <a:solidFill>
                <a:srgbClr val="F62C50"/>
              </a:solidFill>
              <a:effectLst/>
              <a:uLnTx/>
              <a:uFillTx/>
              <a:latin typeface="Helvetica Light"/>
              <a:sym typeface="Helvetica Light"/>
            </a:endParaRPr>
          </a:p>
        </p:txBody>
      </p:sp>
      <p:sp>
        <p:nvSpPr>
          <p:cNvPr id="588" name="Shape 588"/>
          <p:cNvSpPr/>
          <p:nvPr/>
        </p:nvSpPr>
        <p:spPr>
          <a:xfrm rot="16200000">
            <a:off x="-4186384" y="4081365"/>
            <a:ext cx="10238663" cy="2973122"/>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marL="0" marR="0" lvl="0" indent="0" algn="ctr" defTabSz="895543" rtl="0" eaLnBrk="1" fontAlgn="auto" latinLnBrk="0" hangingPunct="1">
              <a:lnSpc>
                <a:spcPct val="80000"/>
              </a:lnSpc>
              <a:spcBef>
                <a:spcPts val="0"/>
              </a:spcBef>
              <a:spcAft>
                <a:spcPts val="0"/>
              </a:spcAft>
              <a:buClrTx/>
              <a:buSzTx/>
              <a:buFontTx/>
              <a:buNone/>
              <a:tabLst/>
              <a:defRPr sz="4800" b="1" spc="-149">
                <a:solidFill>
                  <a:srgbClr val="FFFFFF"/>
                </a:solidFill>
              </a:defRPr>
            </a:pPr>
            <a:endParaRPr kumimoji="0" lang="en-US" sz="6000" b="1" i="0" u="none" strike="noStrike" kern="1200" cap="none" spc="-149" normalizeH="0" baseline="0" noProof="0" dirty="0">
              <a:ln>
                <a:noFill/>
              </a:ln>
              <a:solidFill>
                <a:srgbClr val="FFFFFF"/>
              </a:solidFill>
              <a:uLnTx/>
              <a:uFillTx/>
              <a:latin typeface="Calibri"/>
              <a:ea typeface="+mj-ea"/>
              <a:cs typeface="Calibri"/>
              <a:sym typeface="Calibri"/>
            </a:endParaRPr>
          </a:p>
          <a:p>
            <a:pPr marL="0" marR="0" lvl="0" indent="0" algn="ctr" defTabSz="895543" rtl="0" eaLnBrk="1" fontAlgn="auto" latinLnBrk="0" hangingPunct="1">
              <a:lnSpc>
                <a:spcPct val="80000"/>
              </a:lnSpc>
              <a:spcBef>
                <a:spcPts val="0"/>
              </a:spcBef>
              <a:spcAft>
                <a:spcPts val="0"/>
              </a:spcAft>
              <a:buClrTx/>
              <a:buSzTx/>
              <a:buFontTx/>
              <a:buNone/>
              <a:tabLst/>
              <a:defRPr sz="4800" b="1" spc="-149">
                <a:solidFill>
                  <a:srgbClr val="FFFFFF"/>
                </a:solidFill>
              </a:defRPr>
            </a:pPr>
            <a:r>
              <a:rPr kumimoji="0" lang="en-US" sz="6000" b="1" i="0" u="none" strike="noStrike" kern="1200" cap="none" spc="-149" normalizeH="0" baseline="0" noProof="0" dirty="0">
                <a:ln>
                  <a:noFill/>
                </a:ln>
                <a:solidFill>
                  <a:srgbClr val="FFFFFF"/>
                </a:solidFill>
                <a:uLnTx/>
                <a:uFillTx/>
                <a:latin typeface="Calibri"/>
                <a:ea typeface="+mj-ea"/>
                <a:cs typeface="Calibri"/>
                <a:sym typeface="Calibri"/>
              </a:rPr>
              <a:t>Follow up Questions to Probe for details - Behavior Based Questions </a:t>
            </a:r>
          </a:p>
        </p:txBody>
      </p:sp>
      <p:pic>
        <p:nvPicPr>
          <p:cNvPr id="11" name="Picture 10" descr="Al-Futtaim Co English 1Line (3).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393267" y="195513"/>
            <a:ext cx="3359215" cy="715407"/>
          </a:xfrm>
          <a:prstGeom prst="rect">
            <a:avLst/>
          </a:prstGeom>
        </p:spPr>
      </p:pic>
      <p:graphicFrame>
        <p:nvGraphicFramePr>
          <p:cNvPr id="3" name="Group 81">
            <a:extLst>
              <a:ext uri="{FF2B5EF4-FFF2-40B4-BE49-F238E27FC236}">
                <a16:creationId xmlns:a16="http://schemas.microsoft.com/office/drawing/2014/main" id="{4BFCCE4F-409D-3E9B-9919-EA0692D79475}"/>
              </a:ext>
            </a:extLst>
          </p:cNvPr>
          <p:cNvGraphicFramePr>
            <a:graphicFrameLocks noGrp="1"/>
          </p:cNvGraphicFramePr>
          <p:nvPr>
            <p:extLst>
              <p:ext uri="{D42A27DB-BD31-4B8C-83A1-F6EECF244321}">
                <p14:modId xmlns:p14="http://schemas.microsoft.com/office/powerpoint/2010/main" val="1410659802"/>
              </p:ext>
            </p:extLst>
          </p:nvPr>
        </p:nvGraphicFramePr>
        <p:xfrm>
          <a:off x="3759078" y="826966"/>
          <a:ext cx="15270327" cy="10042032"/>
        </p:xfrm>
        <a:graphic>
          <a:graphicData uri="http://schemas.openxmlformats.org/drawingml/2006/table">
            <a:tbl>
              <a:tblPr firstRow="1">
                <a:tableStyleId>{BC89EF96-8CEA-46FF-86C4-4CE0E7609802}</a:tableStyleId>
              </a:tblPr>
              <a:tblGrid>
                <a:gridCol w="6151064">
                  <a:extLst>
                    <a:ext uri="{9D8B030D-6E8A-4147-A177-3AD203B41FA5}">
                      <a16:colId xmlns:a16="http://schemas.microsoft.com/office/drawing/2014/main" val="20000"/>
                    </a:ext>
                  </a:extLst>
                </a:gridCol>
                <a:gridCol w="9119263">
                  <a:extLst>
                    <a:ext uri="{9D8B030D-6E8A-4147-A177-3AD203B41FA5}">
                      <a16:colId xmlns:a16="http://schemas.microsoft.com/office/drawing/2014/main" val="20001"/>
                    </a:ext>
                  </a:extLst>
                </a:gridCol>
              </a:tblGrid>
              <a:tr h="590496">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3000" u="none" strike="noStrike" cap="none" normalizeH="0" baseline="0" dirty="0">
                          <a:ln>
                            <a:noFill/>
                          </a:ln>
                          <a:effectLst/>
                        </a:rPr>
                        <a:t>WHAT?</a:t>
                      </a:r>
                      <a:endParaRPr kumimoji="0" lang="en-US" sz="3000" b="1" i="0" u="none" strike="noStrike" cap="none" normalizeH="0" baseline="0" dirty="0">
                        <a:ln>
                          <a:noFill/>
                        </a:ln>
                        <a:solidFill>
                          <a:schemeClr val="tx1"/>
                        </a:solidFill>
                        <a:effectLst/>
                        <a:latin typeface="Tahoma" pitchFamily="34" charset="0"/>
                      </a:endParaRPr>
                    </a:p>
                  </a:txBody>
                  <a:tcPr marL="150707" marR="150707" marT="81633" marB="81633" horzOverflow="overflow"/>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3000" u="none" strike="noStrike" cap="none" normalizeH="0" baseline="0" dirty="0">
                          <a:ln>
                            <a:noFill/>
                          </a:ln>
                          <a:effectLst/>
                        </a:rPr>
                        <a:t>HOW?</a:t>
                      </a:r>
                      <a:endParaRPr kumimoji="0" lang="en-US" sz="3000" b="1" i="0" u="none" strike="noStrike" cap="none" normalizeH="0" baseline="0" dirty="0">
                        <a:ln>
                          <a:noFill/>
                        </a:ln>
                        <a:solidFill>
                          <a:schemeClr val="tx1"/>
                        </a:solidFill>
                        <a:effectLst/>
                        <a:latin typeface="Tahoma" pitchFamily="34" charset="0"/>
                      </a:endParaRPr>
                    </a:p>
                  </a:txBody>
                  <a:tcPr marL="150707" marR="150707" marT="81633" marB="81633" horzOverflow="overflow"/>
                </a:tc>
                <a:extLst>
                  <a:ext uri="{0D108BD9-81ED-4DB2-BD59-A6C34878D82A}">
                    <a16:rowId xmlns:a16="http://schemas.microsoft.com/office/drawing/2014/main" val="10000"/>
                  </a:ext>
                </a:extLst>
              </a:tr>
              <a:tr h="8531373">
                <a:tc>
                  <a:txBody>
                    <a:bodyPr/>
                    <a:lstStyle/>
                    <a:p>
                      <a:pPr marL="173038" marR="0" lvl="0" indent="-173038" algn="l" defTabSz="914400" rtl="0" eaLnBrk="1" fontAlgn="base" latinLnBrk="0" hangingPunct="1">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What was your role?</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What did you do? </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What do you mean? </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What did that look like? </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What was the impact/result?</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What is a good example of that? </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What was your biggest mistake?</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What was your biggest failure?</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What targets did you miss?</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What did your boss say?</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What did your boss say when you announced your resignation?</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What motivated you?</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What about that was hard?</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What didn’t you enjoy doing?</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What parts of the job did you not like?</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What did you learn?</a:t>
                      </a:r>
                    </a:p>
                  </a:txBody>
                  <a:tcPr marL="150707" marR="150707" marT="81633" marB="81633" horzOverflow="overflow"/>
                </a:tc>
                <a:tc>
                  <a:txBody>
                    <a:bodyPr/>
                    <a:lstStyle/>
                    <a:p>
                      <a:pPr marL="173038" marR="0" lvl="0" indent="-173038" algn="l" defTabSz="914400" rtl="0" eaLnBrk="1" fontAlgn="base" latinLnBrk="0" hangingPunct="1">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How did your performance compare to peers?</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How did your performance compare to the plan?</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How did your performance compare to the previous year’s performance?</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How did you do that? </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How did that go? </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How long did it take?</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How did that impact you?</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How did that impact the business?</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How did you feel? </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How much money did you save?  </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How did you deal with that?”</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How could you have done that better?</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How did that person react?</a:t>
                      </a:r>
                    </a:p>
                    <a:p>
                      <a:pPr marL="173038" marR="0" lvl="0" indent="-173038" algn="l" defTabSz="914400" rtl="0" eaLnBrk="0" fontAlgn="base" latinLnBrk="0" hangingPunct="0">
                        <a:lnSpc>
                          <a:spcPct val="100000"/>
                        </a:lnSpc>
                        <a:spcBef>
                          <a:spcPct val="0"/>
                        </a:spcBef>
                        <a:spcAft>
                          <a:spcPct val="15000"/>
                        </a:spcAft>
                        <a:buClrTx/>
                        <a:buSzTx/>
                        <a:buFontTx/>
                        <a:buChar char="•"/>
                        <a:tabLst>
                          <a:tab pos="228600" algn="l"/>
                        </a:tabLst>
                      </a:pPr>
                      <a:r>
                        <a:rPr kumimoji="0" lang="en-US" sz="3000" u="none" strike="noStrike" cap="none" normalizeH="0" baseline="0" dirty="0">
                          <a:ln>
                            <a:noFill/>
                          </a:ln>
                          <a:effectLst/>
                        </a:rPr>
                        <a:t>How did you communicate that?</a:t>
                      </a:r>
                    </a:p>
                  </a:txBody>
                  <a:tcPr marL="150707" marR="150707" marT="81633" marB="81633" horzOverflow="overflow"/>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6001192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6" name="Shape 586"/>
          <p:cNvSpPr>
            <a:spLocks noGrp="1"/>
          </p:cNvSpPr>
          <p:nvPr>
            <p:ph type="sldNum" sz="quarter" idx="4294967295"/>
          </p:nvPr>
        </p:nvSpPr>
        <p:spPr>
          <a:xfrm>
            <a:off x="18997020" y="777883"/>
            <a:ext cx="97447" cy="473335"/>
          </a:xfrm>
          <a:prstGeom prst="rect">
            <a:avLst/>
          </a:prstGeom>
          <a:extLst>
            <a:ext uri="{C572A759-6A51-4108-AA02-DFA0A04FC94B}">
              <ma14:wrappingTextBoxFlag xmlns:ma14="http://schemas.microsoft.com/office/mac/drawingml/2011/main" xmlns="" val="1"/>
            </a:ext>
          </a:extLst>
        </p:spPr>
        <p:txBody>
          <a:bodyPr/>
          <a:lstStyle>
            <a:lvl1pPr defTabSz="910213">
              <a:defRPr sz="1538">
                <a:solidFill>
                  <a:srgbClr val="FFFFFF"/>
                </a:solidFill>
              </a:defRPr>
            </a:lvl1pPr>
          </a:lstStyle>
          <a:p>
            <a:pPr marL="0" marR="0" lvl="0" indent="0" algn="r" defTabSz="910213" rtl="0" eaLnBrk="1" fontAlgn="auto" latinLnBrk="0" hangingPunct="1">
              <a:lnSpc>
                <a:spcPct val="100000"/>
              </a:lnSpc>
              <a:spcBef>
                <a:spcPts val="0"/>
              </a:spcBef>
              <a:spcAft>
                <a:spcPts val="0"/>
              </a:spcAft>
              <a:buClrTx/>
              <a:buSzTx/>
              <a:buFontTx/>
              <a:buNone/>
              <a:tabLst/>
              <a:defRPr/>
            </a:pPr>
            <a:fld id="{86CB4B4D-7CA3-9044-876B-883B54F8677D}" type="slidenum">
              <a:rPr kumimoji="0" sz="1538" b="0" i="0" u="none" strike="noStrike" kern="1200" cap="none" spc="0" normalizeH="0" baseline="0" noProof="0">
                <a:ln>
                  <a:noFill/>
                </a:ln>
                <a:solidFill>
                  <a:srgbClr val="FFFFFF"/>
                </a:solidFill>
                <a:effectLst/>
                <a:uLnTx/>
                <a:uFillTx/>
                <a:latin typeface="Calibri"/>
                <a:ea typeface="+mj-ea"/>
                <a:cs typeface="Calibri"/>
                <a:sym typeface="Calibri"/>
              </a:rPr>
              <a:pPr marL="0" marR="0" lvl="0" indent="0" algn="r" defTabSz="910213" rtl="0" eaLnBrk="1" fontAlgn="auto" latinLnBrk="0" hangingPunct="1">
                <a:lnSpc>
                  <a:spcPct val="100000"/>
                </a:lnSpc>
                <a:spcBef>
                  <a:spcPts val="0"/>
                </a:spcBef>
                <a:spcAft>
                  <a:spcPts val="0"/>
                </a:spcAft>
                <a:buClrTx/>
                <a:buSzTx/>
                <a:buFontTx/>
                <a:buNone/>
                <a:tabLst/>
                <a:defRPr/>
              </a:pPr>
              <a:t>17</a:t>
            </a:fld>
            <a:endParaRPr kumimoji="0" sz="1538" b="0" i="0" u="none" strike="noStrike" kern="1200" cap="none" spc="0" normalizeH="0" baseline="0" noProof="0">
              <a:ln>
                <a:noFill/>
              </a:ln>
              <a:solidFill>
                <a:srgbClr val="FFFFFF"/>
              </a:solidFill>
              <a:effectLst/>
              <a:uLnTx/>
              <a:uFillTx/>
              <a:latin typeface="Calibri"/>
              <a:ea typeface="+mj-ea"/>
              <a:cs typeface="Calibri"/>
              <a:sym typeface="Calibri"/>
            </a:endParaRPr>
          </a:p>
        </p:txBody>
      </p:sp>
      <p:sp>
        <p:nvSpPr>
          <p:cNvPr id="587" name="Shape 587"/>
          <p:cNvSpPr/>
          <p:nvPr/>
        </p:nvSpPr>
        <p:spPr>
          <a:xfrm rot="16200000">
            <a:off x="-4638383" y="4643449"/>
            <a:ext cx="11309353" cy="2022471"/>
          </a:xfrm>
          <a:prstGeom prst="rect">
            <a:avLst/>
          </a:prstGeom>
          <a:solidFill>
            <a:srgbClr val="00B0F0"/>
          </a:solidFill>
          <a:ln w="12700">
            <a:miter lim="400000"/>
          </a:ln>
          <a:effectLst>
            <a:outerShdw blurRad="38100" dist="23000" dir="5400000" rotWithShape="0">
              <a:srgbClr val="000000">
                <a:alpha val="35000"/>
              </a:srgbClr>
            </a:outerShdw>
          </a:effectLst>
        </p:spPr>
        <p:txBody>
          <a:bodyPr lIns="45566" tIns="45568" rIns="45566" bIns="45568" anchor="ctr"/>
          <a:lstStyle/>
          <a:p>
            <a:pPr marL="0" marR="0" lvl="0" indent="0" algn="ctr" defTabSz="909958" rtl="0" eaLnBrk="1" fontAlgn="auto" latinLnBrk="0" hangingPunct="1">
              <a:lnSpc>
                <a:spcPct val="100000"/>
              </a:lnSpc>
              <a:spcBef>
                <a:spcPts val="0"/>
              </a:spcBef>
              <a:spcAft>
                <a:spcPts val="0"/>
              </a:spcAft>
              <a:buClrTx/>
              <a:buSzTx/>
              <a:buFontTx/>
              <a:buNone/>
              <a:tabLst/>
              <a:defRPr>
                <a:solidFill>
                  <a:srgbClr val="FFFFFF"/>
                </a:solidFill>
                <a:latin typeface="Helvetica Light"/>
                <a:ea typeface="Helvetica Light"/>
                <a:cs typeface="Helvetica Light"/>
                <a:sym typeface="Helvetica Light"/>
              </a:defRPr>
            </a:pPr>
            <a:endParaRPr kumimoji="0" sz="1758" b="0" i="0" u="none" strike="noStrike" kern="1200" cap="none" spc="0" normalizeH="0" baseline="0" noProof="0">
              <a:ln>
                <a:noFill/>
              </a:ln>
              <a:solidFill>
                <a:srgbClr val="F62C50"/>
              </a:solidFill>
              <a:effectLst/>
              <a:uLnTx/>
              <a:uFillTx/>
              <a:latin typeface="Helvetica Light"/>
              <a:sym typeface="Helvetica Light"/>
            </a:endParaRPr>
          </a:p>
        </p:txBody>
      </p:sp>
      <p:sp>
        <p:nvSpPr>
          <p:cNvPr id="588" name="Shape 588"/>
          <p:cNvSpPr/>
          <p:nvPr/>
        </p:nvSpPr>
        <p:spPr>
          <a:xfrm rot="16200000">
            <a:off x="-4186384" y="5176761"/>
            <a:ext cx="10238663" cy="782330"/>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marL="0" marR="0" lvl="0" indent="0" algn="ctr" defTabSz="895543" rtl="0" eaLnBrk="1" fontAlgn="auto" latinLnBrk="0" hangingPunct="1">
              <a:lnSpc>
                <a:spcPct val="80000"/>
              </a:lnSpc>
              <a:spcBef>
                <a:spcPts val="0"/>
              </a:spcBef>
              <a:spcAft>
                <a:spcPts val="0"/>
              </a:spcAft>
              <a:buClrTx/>
              <a:buSzTx/>
              <a:buFontTx/>
              <a:buNone/>
              <a:tabLst/>
              <a:defRPr sz="4800" b="1" spc="-149">
                <a:solidFill>
                  <a:srgbClr val="FFFFFF"/>
                </a:solidFill>
              </a:defRPr>
            </a:pPr>
            <a:r>
              <a:rPr kumimoji="0" lang="en-US" sz="6200" b="1" i="0" u="none" strike="noStrike" kern="1200" cap="none" spc="-149" normalizeH="0" baseline="0" noProof="0" dirty="0">
                <a:ln>
                  <a:noFill/>
                </a:ln>
                <a:solidFill>
                  <a:srgbClr val="FFFFFF"/>
                </a:solidFill>
                <a:effectLst>
                  <a:outerShdw blurRad="38100" dist="38100" dir="2700000" algn="tl">
                    <a:srgbClr val="000000">
                      <a:alpha val="43137"/>
                    </a:srgbClr>
                  </a:outerShdw>
                </a:effectLst>
                <a:uLnTx/>
                <a:uFillTx/>
                <a:latin typeface="Calibri"/>
                <a:ea typeface="+mj-ea"/>
                <a:cs typeface="Calibri"/>
                <a:sym typeface="Calibri"/>
              </a:rPr>
              <a:t>Which Qs are Behavior Based? </a:t>
            </a:r>
            <a:endParaRPr kumimoji="0" lang="en-GB" sz="6200" b="1" i="0" u="none" strike="noStrike" kern="1200" cap="none" spc="-149" normalizeH="0" baseline="0" noProof="0" dirty="0">
              <a:ln>
                <a:noFill/>
              </a:ln>
              <a:solidFill>
                <a:srgbClr val="FFFFFF"/>
              </a:solidFill>
              <a:effectLst>
                <a:outerShdw blurRad="38100" dist="38100" dir="2700000" algn="tl">
                  <a:srgbClr val="000000">
                    <a:alpha val="43137"/>
                  </a:srgbClr>
                </a:outerShdw>
              </a:effectLst>
              <a:uLnTx/>
              <a:uFillTx/>
              <a:latin typeface="Calibri"/>
              <a:cs typeface="Calibri"/>
              <a:sym typeface="Calibri"/>
            </a:endParaRPr>
          </a:p>
        </p:txBody>
      </p:sp>
      <p:pic>
        <p:nvPicPr>
          <p:cNvPr id="11" name="Picture 10" descr="Al-Futtaim Co English 1Line (3).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393267" y="195513"/>
            <a:ext cx="3359215" cy="715407"/>
          </a:xfrm>
          <a:prstGeom prst="rect">
            <a:avLst/>
          </a:prstGeom>
        </p:spPr>
      </p:pic>
      <p:sp>
        <p:nvSpPr>
          <p:cNvPr id="12" name="Rectangle 11">
            <a:extLst>
              <a:ext uri="{FF2B5EF4-FFF2-40B4-BE49-F238E27FC236}">
                <a16:creationId xmlns:a16="http://schemas.microsoft.com/office/drawing/2014/main" id="{983AD6A3-5035-454A-ACEE-C11ACD844080}"/>
              </a:ext>
            </a:extLst>
          </p:cNvPr>
          <p:cNvSpPr/>
          <p:nvPr/>
        </p:nvSpPr>
        <p:spPr>
          <a:xfrm>
            <a:off x="10694504" y="-57034"/>
            <a:ext cx="9409596" cy="11302992"/>
          </a:xfrm>
          <a:prstGeom prst="rect">
            <a:avLst/>
          </a:prstGeom>
          <a:solidFill>
            <a:srgbClr val="000000">
              <a:alpha val="68000"/>
            </a:srgbClr>
          </a:solidFill>
          <a:ln>
            <a:noFill/>
          </a:ln>
          <a:effectLst/>
        </p:spPr>
        <p:style>
          <a:lnRef idx="1">
            <a:schemeClr val="accent1"/>
          </a:lnRef>
          <a:fillRef idx="3">
            <a:schemeClr val="accent1"/>
          </a:fillRef>
          <a:effectRef idx="2">
            <a:schemeClr val="accent1"/>
          </a:effectRef>
          <a:fontRef idx="minor">
            <a:schemeClr val="lt1"/>
          </a:fontRef>
        </p:style>
        <p:txBody>
          <a:bodyPr lIns="90984" tIns="45533" rIns="90984" bIns="45533" rtlCol="0" anchor="ctr"/>
          <a:lstStyle/>
          <a:p>
            <a:pPr marL="0" marR="0" lvl="0" indent="0" algn="ctr" defTabSz="909972" rtl="0" eaLnBrk="1" fontAlgn="auto" latinLnBrk="0" hangingPunct="0">
              <a:lnSpc>
                <a:spcPct val="100000"/>
              </a:lnSpc>
              <a:spcBef>
                <a:spcPts val="0"/>
              </a:spcBef>
              <a:spcAft>
                <a:spcPts val="0"/>
              </a:spcAft>
              <a:buClrTx/>
              <a:buSzTx/>
              <a:buFontTx/>
              <a:buNone/>
              <a:tabLst/>
              <a:defRPr/>
            </a:pPr>
            <a:endParaRPr kumimoji="0" lang="en-US" sz="1758" b="0" i="0" u="none" strike="noStrike" kern="0" cap="none" spc="0" normalizeH="0" baseline="0" noProof="0">
              <a:ln>
                <a:noFill/>
              </a:ln>
              <a:solidFill>
                <a:prstClr val="black"/>
              </a:solidFill>
              <a:effectLst/>
              <a:uLnTx/>
              <a:uFillTx/>
              <a:latin typeface="Calibri"/>
              <a:ea typeface="+mn-ea"/>
              <a:cs typeface="+mn-cs"/>
              <a:sym typeface="Helvetica Light"/>
            </a:endParaRPr>
          </a:p>
        </p:txBody>
      </p:sp>
      <p:sp>
        <p:nvSpPr>
          <p:cNvPr id="14" name="Content Placeholder 2">
            <a:extLst>
              <a:ext uri="{FF2B5EF4-FFF2-40B4-BE49-F238E27FC236}">
                <a16:creationId xmlns:a16="http://schemas.microsoft.com/office/drawing/2014/main" id="{4262DB34-830F-4987-8A5F-9EA91F2B2880}"/>
              </a:ext>
            </a:extLst>
          </p:cNvPr>
          <p:cNvSpPr txBox="1">
            <a:spLocks/>
          </p:cNvSpPr>
          <p:nvPr/>
        </p:nvSpPr>
        <p:spPr>
          <a:xfrm>
            <a:off x="10543659" y="-340523"/>
            <a:ext cx="8050434" cy="8135286"/>
          </a:xfrm>
          <a:prstGeom prst="rect">
            <a:avLst/>
          </a:prstGeom>
        </p:spPr>
        <p:txBody>
          <a:bodyPr vert="horz" lIns="91440" tIns="45720" rIns="91440" bIns="45720" rtlCol="0" anchor="t">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00050" marR="0" lvl="1" indent="0" algn="l" defTabSz="895543" rtl="0" eaLnBrk="1" fontAlgn="auto" latinLnBrk="0" hangingPunct="1">
              <a:lnSpc>
                <a:spcPct val="110000"/>
              </a:lnSpc>
              <a:spcBef>
                <a:spcPts val="0"/>
              </a:spcBef>
              <a:spcAft>
                <a:spcPts val="0"/>
              </a:spcAft>
              <a:buClrTx/>
              <a:buSzTx/>
              <a:buFont typeface="Arial" pitchFamily="34" charset="0"/>
              <a:buNone/>
              <a:tabLst/>
              <a:defRPr/>
            </a:pPr>
            <a:endParaRPr kumimoji="0" lang="en-US" sz="3200" b="0" i="0" u="none" strike="noStrike" kern="1200" cap="none" spc="33" normalizeH="0" baseline="0" noProof="0" dirty="0">
              <a:ln>
                <a:noFill/>
              </a:ln>
              <a:solidFill>
                <a:srgbClr val="FFFF00"/>
              </a:solidFill>
              <a:effectLst/>
              <a:uLnTx/>
              <a:uFillTx/>
              <a:latin typeface="Calibri"/>
              <a:ea typeface="+mn-ea"/>
              <a:cs typeface="Calibri"/>
              <a:sym typeface="Calibri"/>
            </a:endParaRPr>
          </a:p>
          <a:p>
            <a:pPr marL="1085850" lvl="1" indent="-685800" defTabSz="895543">
              <a:lnSpc>
                <a:spcPct val="110000"/>
              </a:lnSpc>
              <a:spcBef>
                <a:spcPts val="0"/>
              </a:spcBef>
              <a:defRPr/>
            </a:pPr>
            <a:r>
              <a:rPr kumimoji="0" lang="en-US" sz="3200" b="0" i="0" u="none" strike="noStrike" kern="1200" cap="none" spc="33" normalizeH="0" baseline="0" noProof="0" dirty="0">
                <a:ln>
                  <a:noFill/>
                </a:ln>
                <a:solidFill>
                  <a:srgbClr val="FFFF00"/>
                </a:solidFill>
                <a:effectLst/>
                <a:uLnTx/>
                <a:uFillTx/>
                <a:latin typeface="Calibri"/>
                <a:ea typeface="+mn-ea"/>
                <a:cs typeface="Calibri"/>
                <a:sym typeface="Calibri"/>
              </a:rPr>
              <a:t>Are you a team player? </a:t>
            </a:r>
            <a:br>
              <a:rPr kumimoji="0" lang="en-US" sz="3200" b="0" i="0" u="none" strike="noStrike" kern="1200" cap="none" spc="33" normalizeH="0" baseline="0" noProof="0" dirty="0">
                <a:ln>
                  <a:noFill/>
                </a:ln>
                <a:solidFill>
                  <a:srgbClr val="FFFF00"/>
                </a:solidFill>
                <a:effectLst/>
                <a:uLnTx/>
                <a:uFillTx/>
                <a:latin typeface="Calibri"/>
                <a:ea typeface="+mn-ea"/>
                <a:cs typeface="Calibri"/>
                <a:sym typeface="Calibri"/>
              </a:rPr>
            </a:br>
            <a:endParaRPr kumimoji="0" lang="en-US" sz="3200" b="0" i="0" u="none" strike="noStrike" kern="1200" cap="none" spc="33" normalizeH="0" baseline="0" noProof="0" dirty="0">
              <a:ln>
                <a:noFill/>
              </a:ln>
              <a:solidFill>
                <a:srgbClr val="FFFF00"/>
              </a:solidFill>
              <a:effectLst/>
              <a:uLnTx/>
              <a:uFillTx/>
              <a:latin typeface="Calibri"/>
              <a:ea typeface="+mn-ea"/>
              <a:cs typeface="Calibri"/>
              <a:sym typeface="Calibri"/>
            </a:endParaRPr>
          </a:p>
          <a:p>
            <a:pPr marL="1085850" lvl="1" indent="-685800" defTabSz="895543">
              <a:lnSpc>
                <a:spcPct val="110000"/>
              </a:lnSpc>
              <a:spcBef>
                <a:spcPts val="0"/>
              </a:spcBef>
              <a:defRPr/>
            </a:pPr>
            <a:r>
              <a:rPr kumimoji="0" lang="en-US" sz="3200" b="0" i="0" u="none" strike="noStrike" kern="1200" cap="none" spc="33" normalizeH="0" baseline="0" noProof="0" dirty="0">
                <a:ln>
                  <a:noFill/>
                </a:ln>
                <a:solidFill>
                  <a:srgbClr val="FFFF00"/>
                </a:solidFill>
                <a:effectLst/>
                <a:uLnTx/>
                <a:uFillTx/>
                <a:latin typeface="Calibri"/>
                <a:ea typeface="+mn-ea"/>
                <a:cs typeface="Calibri"/>
                <a:sym typeface="Calibri"/>
              </a:rPr>
              <a:t>Tell me about a time when you oversaw a task or project, describe your leadership style</a:t>
            </a:r>
          </a:p>
          <a:p>
            <a:pPr marL="400050" lvl="1" indent="0" defTabSz="895543">
              <a:lnSpc>
                <a:spcPct val="110000"/>
              </a:lnSpc>
              <a:spcBef>
                <a:spcPts val="0"/>
              </a:spcBef>
              <a:buNone/>
              <a:defRPr/>
            </a:pPr>
            <a:r>
              <a:rPr kumimoji="0" lang="en-US" sz="3200" b="0" i="0" u="none" strike="noStrike" kern="1200" cap="none" spc="33" normalizeH="0" baseline="0" noProof="0" dirty="0">
                <a:ln>
                  <a:noFill/>
                </a:ln>
                <a:solidFill>
                  <a:srgbClr val="FFFF00"/>
                </a:solidFill>
                <a:effectLst/>
                <a:uLnTx/>
                <a:uFillTx/>
                <a:latin typeface="Calibri"/>
                <a:ea typeface="+mn-ea"/>
                <a:cs typeface="Calibri"/>
                <a:sym typeface="Calibri"/>
              </a:rPr>
              <a:t> </a:t>
            </a:r>
          </a:p>
          <a:p>
            <a:pPr marL="1085850" lvl="1" indent="-685800" defTabSz="895543">
              <a:lnSpc>
                <a:spcPct val="110000"/>
              </a:lnSpc>
              <a:spcBef>
                <a:spcPts val="0"/>
              </a:spcBef>
              <a:defRPr/>
            </a:pPr>
            <a:r>
              <a:rPr kumimoji="0" lang="en-US" sz="3200" b="0" i="0" u="none" strike="noStrike" kern="1200" cap="none" spc="33" normalizeH="0" baseline="0" noProof="0" dirty="0">
                <a:ln>
                  <a:noFill/>
                </a:ln>
                <a:solidFill>
                  <a:srgbClr val="FFFF00"/>
                </a:solidFill>
                <a:effectLst/>
                <a:uLnTx/>
                <a:uFillTx/>
                <a:latin typeface="Calibri"/>
                <a:ea typeface="+mn-ea"/>
                <a:cs typeface="Calibri"/>
                <a:sym typeface="Calibri"/>
              </a:rPr>
              <a:t>We have a</a:t>
            </a:r>
            <a:r>
              <a:rPr kumimoji="0" lang="en-US" sz="3200" b="0" i="0" u="none" strike="noStrike" kern="1200" cap="none" spc="33" normalizeH="0" noProof="0" dirty="0">
                <a:ln>
                  <a:noFill/>
                </a:ln>
                <a:solidFill>
                  <a:srgbClr val="FFFF00"/>
                </a:solidFill>
                <a:effectLst/>
                <a:uLnTx/>
                <a:uFillTx/>
                <a:latin typeface="Calibri"/>
                <a:ea typeface="+mn-ea"/>
                <a:cs typeface="Calibri"/>
                <a:sym typeface="Calibri"/>
              </a:rPr>
              <a:t> situation where the custom wants to access information digitally, how would you make that available</a:t>
            </a:r>
            <a:r>
              <a:rPr kumimoji="0" lang="en-US" sz="3200" b="0" i="0" u="none" strike="noStrike" kern="1200" cap="none" spc="33" normalizeH="0" baseline="0" noProof="0" dirty="0">
                <a:ln>
                  <a:noFill/>
                </a:ln>
                <a:solidFill>
                  <a:srgbClr val="FFFF00"/>
                </a:solidFill>
                <a:effectLst/>
                <a:uLnTx/>
                <a:uFillTx/>
                <a:latin typeface="Calibri"/>
                <a:ea typeface="+mn-ea"/>
                <a:cs typeface="Calibri"/>
                <a:sym typeface="Calibri"/>
              </a:rPr>
              <a:t>?</a:t>
            </a:r>
            <a:r>
              <a:rPr lang="en-US" sz="3200" spc="33" dirty="0">
                <a:solidFill>
                  <a:srgbClr val="FFFF00"/>
                </a:solidFill>
                <a:latin typeface="Calibri"/>
                <a:cs typeface="Calibri"/>
              </a:rPr>
              <a:t> </a:t>
            </a:r>
            <a:endParaRPr lang="en-US" sz="3200" b="0" i="0" u="none" strike="noStrike" kern="1200" cap="none" spc="33" normalizeH="0" baseline="0" noProof="0" dirty="0">
              <a:ln>
                <a:noFill/>
              </a:ln>
              <a:solidFill>
                <a:srgbClr val="FFFF00"/>
              </a:solidFill>
              <a:effectLst/>
              <a:uLnTx/>
              <a:uFillTx/>
              <a:latin typeface="Calibri"/>
              <a:cs typeface="Calibri"/>
            </a:endParaRPr>
          </a:p>
          <a:p>
            <a:pPr marL="400050" lvl="1" indent="0" defTabSz="895543">
              <a:lnSpc>
                <a:spcPct val="110000"/>
              </a:lnSpc>
              <a:spcBef>
                <a:spcPts val="0"/>
              </a:spcBef>
              <a:buNone/>
              <a:defRPr/>
            </a:pPr>
            <a:endParaRPr kumimoji="0" lang="en-US" sz="3200" b="0" i="0" u="none" strike="noStrike" kern="1200" cap="none" spc="33" normalizeH="0" baseline="0" noProof="0" dirty="0">
              <a:ln>
                <a:noFill/>
              </a:ln>
              <a:solidFill>
                <a:srgbClr val="FFFF00"/>
              </a:solidFill>
              <a:effectLst/>
              <a:uLnTx/>
              <a:uFillTx/>
              <a:latin typeface="Calibri"/>
              <a:ea typeface="+mn-ea"/>
              <a:cs typeface="Calibri"/>
              <a:sym typeface="Calibri"/>
            </a:endParaRPr>
          </a:p>
          <a:p>
            <a:pPr marL="1085850" lvl="1" indent="-685800" defTabSz="895543">
              <a:lnSpc>
                <a:spcPct val="110000"/>
              </a:lnSpc>
              <a:spcBef>
                <a:spcPts val="0"/>
              </a:spcBef>
              <a:defRPr/>
            </a:pPr>
            <a:r>
              <a:rPr kumimoji="0" lang="en-US" sz="3200" b="0" i="0" u="none" strike="noStrike" kern="1200" cap="none" spc="33" normalizeH="0" baseline="0" noProof="0" dirty="0">
                <a:ln>
                  <a:noFill/>
                </a:ln>
                <a:solidFill>
                  <a:srgbClr val="FFFF00"/>
                </a:solidFill>
                <a:effectLst/>
                <a:uLnTx/>
                <a:uFillTx/>
                <a:latin typeface="Calibri"/>
                <a:ea typeface="+mn-ea"/>
                <a:cs typeface="Calibri"/>
                <a:sym typeface="Calibri"/>
              </a:rPr>
              <a:t>What was your greatest challenge in a particular leadership role you have had? </a:t>
            </a:r>
          </a:p>
          <a:p>
            <a:pPr marL="400050" lvl="1" indent="0" defTabSz="895543">
              <a:lnSpc>
                <a:spcPct val="110000"/>
              </a:lnSpc>
              <a:spcBef>
                <a:spcPts val="0"/>
              </a:spcBef>
              <a:buNone/>
              <a:defRPr/>
            </a:pPr>
            <a:endParaRPr kumimoji="0" lang="en-US" sz="3200" b="0" i="0" u="none" strike="noStrike" kern="1200" cap="none" spc="33" normalizeH="0" baseline="0" noProof="0" dirty="0">
              <a:ln>
                <a:noFill/>
              </a:ln>
              <a:solidFill>
                <a:srgbClr val="FFFF00"/>
              </a:solidFill>
              <a:effectLst/>
              <a:uLnTx/>
              <a:uFillTx/>
              <a:latin typeface="Calibri"/>
              <a:ea typeface="+mn-ea"/>
              <a:cs typeface="Calibri"/>
              <a:sym typeface="Calibri"/>
            </a:endParaRPr>
          </a:p>
          <a:p>
            <a:pPr marL="1085850" lvl="1" indent="-685800" defTabSz="895543">
              <a:lnSpc>
                <a:spcPct val="110000"/>
              </a:lnSpc>
              <a:spcBef>
                <a:spcPts val="0"/>
              </a:spcBef>
              <a:defRPr/>
            </a:pPr>
            <a:r>
              <a:rPr kumimoji="0" lang="en-US" sz="3200" b="0" i="0" u="none" strike="noStrike" kern="1200" cap="none" spc="33" normalizeH="0" baseline="0" noProof="0" dirty="0">
                <a:ln>
                  <a:noFill/>
                </a:ln>
                <a:solidFill>
                  <a:srgbClr val="FFFF00"/>
                </a:solidFill>
                <a:effectLst/>
                <a:uLnTx/>
                <a:uFillTx/>
                <a:latin typeface="Calibri"/>
                <a:ea typeface="+mn-ea"/>
                <a:cs typeface="Calibri"/>
                <a:sym typeface="Calibri"/>
              </a:rPr>
              <a:t>What idea have you developed and implemented that was particularly creative or innovative? </a:t>
            </a:r>
          </a:p>
          <a:p>
            <a:pPr marL="400050" lvl="1" indent="0" defTabSz="895543">
              <a:lnSpc>
                <a:spcPct val="110000"/>
              </a:lnSpc>
              <a:spcBef>
                <a:spcPts val="0"/>
              </a:spcBef>
              <a:buNone/>
              <a:defRPr/>
            </a:pPr>
            <a:endParaRPr kumimoji="0" lang="en-US" sz="3200" b="0" i="0" u="none" strike="noStrike" kern="1200" cap="none" spc="33" normalizeH="0" baseline="0" noProof="0" dirty="0">
              <a:ln>
                <a:noFill/>
              </a:ln>
              <a:solidFill>
                <a:srgbClr val="FFFF00"/>
              </a:solidFill>
              <a:effectLst/>
              <a:uLnTx/>
              <a:uFillTx/>
              <a:latin typeface="Calibri"/>
              <a:ea typeface="+mn-ea"/>
              <a:cs typeface="Calibri"/>
              <a:sym typeface="Calibri"/>
            </a:endParaRPr>
          </a:p>
          <a:p>
            <a:pPr marL="1085850" lvl="1" indent="-685800" defTabSz="895543">
              <a:lnSpc>
                <a:spcPct val="110000"/>
              </a:lnSpc>
              <a:spcBef>
                <a:spcPts val="0"/>
              </a:spcBef>
              <a:defRPr/>
            </a:pPr>
            <a:r>
              <a:rPr kumimoji="0" lang="en-US" sz="3200" b="0" i="0" u="none" strike="noStrike" kern="1200" cap="none" spc="33" normalizeH="0" baseline="0" noProof="0" dirty="0">
                <a:ln>
                  <a:noFill/>
                </a:ln>
                <a:solidFill>
                  <a:srgbClr val="FFFF00"/>
                </a:solidFill>
                <a:effectLst/>
                <a:uLnTx/>
                <a:uFillTx/>
                <a:latin typeface="Calibri"/>
                <a:ea typeface="+mn-ea"/>
                <a:cs typeface="Calibri"/>
                <a:sym typeface="Calibri"/>
              </a:rPr>
              <a:t>What characteristics do you think are important for this position? </a:t>
            </a:r>
          </a:p>
        </p:txBody>
      </p:sp>
      <p:pic>
        <p:nvPicPr>
          <p:cNvPr id="8194" name="Picture 2" descr="Free illustrations of Question">
            <a:extLst>
              <a:ext uri="{FF2B5EF4-FFF2-40B4-BE49-F238E27FC236}">
                <a16:creationId xmlns:a16="http://schemas.microsoft.com/office/drawing/2014/main" id="{3490A1F5-C0CD-4A0E-B7FF-B64F541B3E8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4418" t="7699" r="13252" b="11186"/>
          <a:stretch/>
        </p:blipFill>
        <p:spPr bwMode="auto">
          <a:xfrm>
            <a:off x="2629450" y="195513"/>
            <a:ext cx="6503542" cy="95416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2557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4">
                                            <p:txEl>
                                              <p:pRg st="1" end="1"/>
                                            </p:txEl>
                                          </p:spTgt>
                                        </p:tgtEl>
                                        <p:attrNameLst>
                                          <p:attrName>style.visibility</p:attrName>
                                        </p:attrNameLst>
                                      </p:cBhvr>
                                      <p:to>
                                        <p:strVal val="visible"/>
                                      </p:to>
                                    </p:set>
                                    <p:animEffect transition="in" filter="fade">
                                      <p:cBhvr>
                                        <p:cTn id="7" dur="1000"/>
                                        <p:tgtEl>
                                          <p:spTgt spid="14">
                                            <p:txEl>
                                              <p:pRg st="1" end="1"/>
                                            </p:txEl>
                                          </p:spTgt>
                                        </p:tgtEl>
                                      </p:cBhvr>
                                    </p:animEffect>
                                    <p:anim calcmode="lin" valueType="num">
                                      <p:cBhvr>
                                        <p:cTn id="8" dur="1000" fill="hold"/>
                                        <p:tgtEl>
                                          <p:spTgt spid="14">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1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14">
                                            <p:txEl>
                                              <p:pRg st="2" end="2"/>
                                            </p:txEl>
                                          </p:spTgt>
                                        </p:tgtEl>
                                        <p:attrNameLst>
                                          <p:attrName>style.visibility</p:attrName>
                                        </p:attrNameLst>
                                      </p:cBhvr>
                                      <p:to>
                                        <p:strVal val="visible"/>
                                      </p:to>
                                    </p:set>
                                    <p:animEffect transition="in" filter="barn(inVertical)">
                                      <p:cBhvr>
                                        <p:cTn id="14" dur="500"/>
                                        <p:tgtEl>
                                          <p:spTgt spid="14">
                                            <p:txEl>
                                              <p:pRg st="2" end="2"/>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14">
                                            <p:txEl>
                                              <p:pRg st="4" end="4"/>
                                            </p:txEl>
                                          </p:spTgt>
                                        </p:tgtEl>
                                        <p:attrNameLst>
                                          <p:attrName>style.visibility</p:attrName>
                                        </p:attrNameLst>
                                      </p:cBhvr>
                                      <p:to>
                                        <p:strVal val="visible"/>
                                      </p:to>
                                    </p:set>
                                    <p:animEffect transition="in" filter="wipe(down)">
                                      <p:cBhvr>
                                        <p:cTn id="19" dur="500"/>
                                        <p:tgtEl>
                                          <p:spTgt spid="14">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14">
                                            <p:txEl>
                                              <p:pRg st="6" end="6"/>
                                            </p:txEl>
                                          </p:spTgt>
                                        </p:tgtEl>
                                        <p:attrNameLst>
                                          <p:attrName>style.visibility</p:attrName>
                                        </p:attrNameLst>
                                      </p:cBhvr>
                                      <p:to>
                                        <p:strVal val="visible"/>
                                      </p:to>
                                    </p:set>
                                    <p:animEffect transition="in" filter="barn(inVertical)">
                                      <p:cBhvr>
                                        <p:cTn id="24" dur="500"/>
                                        <p:tgtEl>
                                          <p:spTgt spid="14">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4">
                                            <p:txEl>
                                              <p:pRg st="8" end="8"/>
                                            </p:txEl>
                                          </p:spTgt>
                                        </p:tgtEl>
                                        <p:attrNameLst>
                                          <p:attrName>style.visibility</p:attrName>
                                        </p:attrNameLst>
                                      </p:cBhvr>
                                      <p:to>
                                        <p:strVal val="visible"/>
                                      </p:to>
                                    </p:set>
                                    <p:anim calcmode="lin" valueType="num">
                                      <p:cBhvr additive="base">
                                        <p:cTn id="29" dur="500" fill="hold"/>
                                        <p:tgtEl>
                                          <p:spTgt spid="14">
                                            <p:txEl>
                                              <p:pRg st="8" end="8"/>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14">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nodeType="clickEffect">
                                  <p:stCondLst>
                                    <p:cond delay="0"/>
                                  </p:stCondLst>
                                  <p:childTnLst>
                                    <p:set>
                                      <p:cBhvr>
                                        <p:cTn id="34" dur="1" fill="hold">
                                          <p:stCondLst>
                                            <p:cond delay="0"/>
                                          </p:stCondLst>
                                        </p:cTn>
                                        <p:tgtEl>
                                          <p:spTgt spid="14">
                                            <p:txEl>
                                              <p:pRg st="10" end="10"/>
                                            </p:txEl>
                                          </p:spTgt>
                                        </p:tgtEl>
                                        <p:attrNameLst>
                                          <p:attrName>style.visibility</p:attrName>
                                        </p:attrNameLst>
                                      </p:cBhvr>
                                      <p:to>
                                        <p:strVal val="visible"/>
                                      </p:to>
                                    </p:set>
                                    <p:animEffect transition="in" filter="barn(inVertical)">
                                      <p:cBhvr>
                                        <p:cTn id="35" dur="500"/>
                                        <p:tgtEl>
                                          <p:spTgt spid="1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6" name="Shape 586"/>
          <p:cNvSpPr>
            <a:spLocks noGrp="1"/>
          </p:cNvSpPr>
          <p:nvPr>
            <p:ph type="sldNum" sz="quarter" idx="4294967295"/>
          </p:nvPr>
        </p:nvSpPr>
        <p:spPr>
          <a:xfrm>
            <a:off x="18997020" y="777883"/>
            <a:ext cx="97447" cy="473335"/>
          </a:xfrm>
          <a:prstGeom prst="rect">
            <a:avLst/>
          </a:prstGeom>
          <a:extLst>
            <a:ext uri="{C572A759-6A51-4108-AA02-DFA0A04FC94B}">
              <ma14:wrappingTextBoxFlag xmlns:ma14="http://schemas.microsoft.com/office/mac/drawingml/2011/main" xmlns="" val="1"/>
            </a:ext>
          </a:extLst>
        </p:spPr>
        <p:txBody>
          <a:bodyPr/>
          <a:lstStyle>
            <a:lvl1pPr defTabSz="910213">
              <a:defRPr sz="1538">
                <a:solidFill>
                  <a:srgbClr val="FFFFFF"/>
                </a:solidFill>
              </a:defRPr>
            </a:lvl1pPr>
          </a:lstStyle>
          <a:p>
            <a:pPr marL="0" marR="0" lvl="0" indent="0" algn="r" defTabSz="910213" rtl="0" eaLnBrk="1" fontAlgn="auto" latinLnBrk="0" hangingPunct="1">
              <a:lnSpc>
                <a:spcPct val="100000"/>
              </a:lnSpc>
              <a:spcBef>
                <a:spcPts val="0"/>
              </a:spcBef>
              <a:spcAft>
                <a:spcPts val="0"/>
              </a:spcAft>
              <a:buClrTx/>
              <a:buSzTx/>
              <a:buFontTx/>
              <a:buNone/>
              <a:tabLst/>
              <a:defRPr/>
            </a:pPr>
            <a:fld id="{86CB4B4D-7CA3-9044-876B-883B54F8677D}" type="slidenum">
              <a:rPr kumimoji="0" sz="1538" b="0" i="0" u="none" strike="noStrike" kern="1200" cap="none" spc="0" normalizeH="0" baseline="0" noProof="0">
                <a:ln>
                  <a:noFill/>
                </a:ln>
                <a:solidFill>
                  <a:srgbClr val="FFFFFF"/>
                </a:solidFill>
                <a:effectLst/>
                <a:uLnTx/>
                <a:uFillTx/>
                <a:latin typeface="Calibri"/>
                <a:ea typeface="+mj-ea"/>
                <a:cs typeface="Calibri"/>
                <a:sym typeface="Calibri"/>
              </a:rPr>
              <a:pPr marL="0" marR="0" lvl="0" indent="0" algn="r" defTabSz="910213" rtl="0" eaLnBrk="1" fontAlgn="auto" latinLnBrk="0" hangingPunct="1">
                <a:lnSpc>
                  <a:spcPct val="100000"/>
                </a:lnSpc>
                <a:spcBef>
                  <a:spcPts val="0"/>
                </a:spcBef>
                <a:spcAft>
                  <a:spcPts val="0"/>
                </a:spcAft>
                <a:buClrTx/>
                <a:buSzTx/>
                <a:buFontTx/>
                <a:buNone/>
                <a:tabLst/>
                <a:defRPr/>
              </a:pPr>
              <a:t>18</a:t>
            </a:fld>
            <a:endParaRPr kumimoji="0" sz="1538" b="0" i="0" u="none" strike="noStrike" kern="1200" cap="none" spc="0" normalizeH="0" baseline="0" noProof="0">
              <a:ln>
                <a:noFill/>
              </a:ln>
              <a:solidFill>
                <a:srgbClr val="FFFFFF"/>
              </a:solidFill>
              <a:effectLst/>
              <a:uLnTx/>
              <a:uFillTx/>
              <a:latin typeface="Calibri"/>
              <a:ea typeface="+mj-ea"/>
              <a:cs typeface="Calibri"/>
              <a:sym typeface="Calibri"/>
            </a:endParaRPr>
          </a:p>
        </p:txBody>
      </p:sp>
      <p:sp>
        <p:nvSpPr>
          <p:cNvPr id="587" name="Shape 587"/>
          <p:cNvSpPr/>
          <p:nvPr/>
        </p:nvSpPr>
        <p:spPr>
          <a:xfrm rot="16200000">
            <a:off x="-4638383" y="4643449"/>
            <a:ext cx="11309353" cy="2022471"/>
          </a:xfrm>
          <a:prstGeom prst="rect">
            <a:avLst/>
          </a:prstGeom>
          <a:solidFill>
            <a:srgbClr val="00B0F0"/>
          </a:solidFill>
          <a:ln w="12700">
            <a:miter lim="400000"/>
          </a:ln>
          <a:effectLst>
            <a:outerShdw blurRad="38100" dist="23000" dir="5400000" rotWithShape="0">
              <a:srgbClr val="000000">
                <a:alpha val="35000"/>
              </a:srgbClr>
            </a:outerShdw>
          </a:effectLst>
        </p:spPr>
        <p:txBody>
          <a:bodyPr lIns="45566" tIns="45568" rIns="45566" bIns="45568" anchor="ctr"/>
          <a:lstStyle/>
          <a:p>
            <a:pPr marL="0" marR="0" lvl="0" indent="0" algn="ctr" defTabSz="909958" rtl="0" eaLnBrk="1" fontAlgn="auto" latinLnBrk="0" hangingPunct="1">
              <a:lnSpc>
                <a:spcPct val="100000"/>
              </a:lnSpc>
              <a:spcBef>
                <a:spcPts val="0"/>
              </a:spcBef>
              <a:spcAft>
                <a:spcPts val="0"/>
              </a:spcAft>
              <a:buClrTx/>
              <a:buSzTx/>
              <a:buFontTx/>
              <a:buNone/>
              <a:tabLst/>
              <a:defRPr>
                <a:solidFill>
                  <a:srgbClr val="FFFFFF"/>
                </a:solidFill>
                <a:latin typeface="Helvetica Light"/>
                <a:ea typeface="Helvetica Light"/>
                <a:cs typeface="Helvetica Light"/>
                <a:sym typeface="Helvetica Light"/>
              </a:defRPr>
            </a:pPr>
            <a:endParaRPr kumimoji="0" sz="1758" b="0" i="0" u="none" strike="noStrike" kern="1200" cap="none" spc="0" normalizeH="0" baseline="0" noProof="0">
              <a:ln>
                <a:noFill/>
              </a:ln>
              <a:solidFill>
                <a:srgbClr val="F62C50"/>
              </a:solidFill>
              <a:effectLst/>
              <a:uLnTx/>
              <a:uFillTx/>
              <a:latin typeface="Helvetica Light"/>
              <a:sym typeface="Helvetica Light"/>
            </a:endParaRPr>
          </a:p>
        </p:txBody>
      </p:sp>
      <p:sp>
        <p:nvSpPr>
          <p:cNvPr id="588" name="Shape 588"/>
          <p:cNvSpPr/>
          <p:nvPr/>
        </p:nvSpPr>
        <p:spPr>
          <a:xfrm rot="16200000">
            <a:off x="-4186384" y="4795118"/>
            <a:ext cx="10238663" cy="1545616"/>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marL="0" marR="0" lvl="0" indent="0" algn="ctr" defTabSz="895543" rtl="0" eaLnBrk="1" fontAlgn="auto" latinLnBrk="0" hangingPunct="1">
              <a:lnSpc>
                <a:spcPct val="80000"/>
              </a:lnSpc>
              <a:spcBef>
                <a:spcPts val="0"/>
              </a:spcBef>
              <a:spcAft>
                <a:spcPts val="0"/>
              </a:spcAft>
              <a:buClrTx/>
              <a:buSzTx/>
              <a:buFontTx/>
              <a:buNone/>
              <a:tabLst/>
              <a:defRPr sz="4800" b="1" spc="-149">
                <a:solidFill>
                  <a:srgbClr val="FFFFFF"/>
                </a:solidFill>
              </a:defRPr>
            </a:pPr>
            <a:r>
              <a:rPr kumimoji="0" lang="en-GB" sz="6200" b="1" i="0" u="none" strike="noStrike" kern="1200" cap="none" spc="-149" normalizeH="0" baseline="0" noProof="0" dirty="0">
                <a:ln>
                  <a:noFill/>
                </a:ln>
                <a:solidFill>
                  <a:srgbClr val="FFFFFF"/>
                </a:solidFill>
                <a:effectLst>
                  <a:outerShdw blurRad="38100" dist="38100" dir="2700000" algn="tl">
                    <a:srgbClr val="000000">
                      <a:alpha val="43137"/>
                    </a:srgbClr>
                  </a:outerShdw>
                </a:effectLst>
                <a:uLnTx/>
                <a:uFillTx/>
                <a:latin typeface="Calibri"/>
                <a:ea typeface="+mj-ea"/>
                <a:cs typeface="Calibri"/>
                <a:sym typeface="Calibri"/>
              </a:rPr>
              <a:t>Values &amp; Competency Based Assessment</a:t>
            </a:r>
            <a:endParaRPr kumimoji="0" lang="en-GB" sz="6200" b="1" i="0" u="none" strike="noStrike" kern="1200" cap="none" spc="-149" normalizeH="0" baseline="0" noProof="0" dirty="0">
              <a:ln>
                <a:noFill/>
              </a:ln>
              <a:solidFill>
                <a:srgbClr val="FFFFFF"/>
              </a:solidFill>
              <a:effectLst>
                <a:outerShdw blurRad="38100" dist="38100" dir="2700000" algn="tl">
                  <a:srgbClr val="000000">
                    <a:alpha val="43137"/>
                  </a:srgbClr>
                </a:outerShdw>
              </a:effectLst>
              <a:uLnTx/>
              <a:uFillTx/>
              <a:latin typeface="Calibri"/>
              <a:cs typeface="Calibri"/>
              <a:sym typeface="Calibri"/>
            </a:endParaRPr>
          </a:p>
        </p:txBody>
      </p:sp>
      <p:pic>
        <p:nvPicPr>
          <p:cNvPr id="11" name="Picture 10" descr="Al-Futtaim Co English 1Line (3).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393267" y="195513"/>
            <a:ext cx="3359215" cy="715407"/>
          </a:xfrm>
          <a:prstGeom prst="rect">
            <a:avLst/>
          </a:prstGeom>
        </p:spPr>
      </p:pic>
      <p:sp>
        <p:nvSpPr>
          <p:cNvPr id="12" name="Rectangle 11">
            <a:extLst>
              <a:ext uri="{FF2B5EF4-FFF2-40B4-BE49-F238E27FC236}">
                <a16:creationId xmlns:a16="http://schemas.microsoft.com/office/drawing/2014/main" id="{983AD6A3-5035-454A-ACEE-C11ACD844080}"/>
              </a:ext>
            </a:extLst>
          </p:cNvPr>
          <p:cNvSpPr/>
          <p:nvPr/>
        </p:nvSpPr>
        <p:spPr>
          <a:xfrm>
            <a:off x="10650071" y="-57034"/>
            <a:ext cx="9454029" cy="11302992"/>
          </a:xfrm>
          <a:prstGeom prst="rect">
            <a:avLst/>
          </a:prstGeom>
          <a:solidFill>
            <a:srgbClr val="000000">
              <a:alpha val="68000"/>
            </a:srgbClr>
          </a:solidFill>
          <a:ln>
            <a:noFill/>
          </a:ln>
          <a:effectLst/>
        </p:spPr>
        <p:style>
          <a:lnRef idx="1">
            <a:schemeClr val="accent1"/>
          </a:lnRef>
          <a:fillRef idx="3">
            <a:schemeClr val="accent1"/>
          </a:fillRef>
          <a:effectRef idx="2">
            <a:schemeClr val="accent1"/>
          </a:effectRef>
          <a:fontRef idx="minor">
            <a:schemeClr val="lt1"/>
          </a:fontRef>
        </p:style>
        <p:txBody>
          <a:bodyPr lIns="90984" tIns="45533" rIns="90984" bIns="45533" rtlCol="0" anchor="ctr"/>
          <a:lstStyle/>
          <a:p>
            <a:pPr marL="0" marR="0" lvl="0" indent="0" algn="ctr" defTabSz="909972" rtl="0" eaLnBrk="1" fontAlgn="auto" latinLnBrk="0" hangingPunct="0">
              <a:lnSpc>
                <a:spcPct val="100000"/>
              </a:lnSpc>
              <a:spcBef>
                <a:spcPts val="0"/>
              </a:spcBef>
              <a:spcAft>
                <a:spcPts val="0"/>
              </a:spcAft>
              <a:buClrTx/>
              <a:buSzTx/>
              <a:buFontTx/>
              <a:buNone/>
              <a:tabLst/>
              <a:defRPr/>
            </a:pPr>
            <a:endParaRPr kumimoji="0" lang="en-US" sz="1758" b="0" i="0" u="none" strike="noStrike" kern="0" cap="none" spc="0" normalizeH="0" baseline="0" noProof="0">
              <a:ln>
                <a:noFill/>
              </a:ln>
              <a:solidFill>
                <a:prstClr val="black"/>
              </a:solidFill>
              <a:effectLst/>
              <a:uLnTx/>
              <a:uFillTx/>
              <a:latin typeface="Calibri"/>
              <a:ea typeface="+mn-ea"/>
              <a:cs typeface="+mn-cs"/>
              <a:sym typeface="Helvetica Light"/>
            </a:endParaRPr>
          </a:p>
        </p:txBody>
      </p:sp>
      <p:sp>
        <p:nvSpPr>
          <p:cNvPr id="14" name="Content Placeholder 2">
            <a:extLst>
              <a:ext uri="{FF2B5EF4-FFF2-40B4-BE49-F238E27FC236}">
                <a16:creationId xmlns:a16="http://schemas.microsoft.com/office/drawing/2014/main" id="{4262DB34-830F-4987-8A5F-9EA91F2B2880}"/>
              </a:ext>
            </a:extLst>
          </p:cNvPr>
          <p:cNvSpPr txBox="1">
            <a:spLocks/>
          </p:cNvSpPr>
          <p:nvPr/>
        </p:nvSpPr>
        <p:spPr>
          <a:xfrm>
            <a:off x="10445760" y="1487498"/>
            <a:ext cx="9862649" cy="8135286"/>
          </a:xfrm>
          <a:prstGeom prst="rect">
            <a:avLst/>
          </a:prstGeom>
        </p:spPr>
        <p:txBody>
          <a:bodyPr vert="horz" lIns="91440" tIns="45720" rIns="91440" bIns="45720" rtlCol="0" anchor="t">
            <a:normAutofit fontScale="925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00050" marR="0" lvl="1" indent="0" algn="l" defTabSz="895543" rtl="0" eaLnBrk="1" fontAlgn="auto" latinLnBrk="0" hangingPunct="1">
              <a:lnSpc>
                <a:spcPct val="110000"/>
              </a:lnSpc>
              <a:spcBef>
                <a:spcPts val="0"/>
              </a:spcBef>
              <a:spcAft>
                <a:spcPts val="0"/>
              </a:spcAft>
              <a:buClrTx/>
              <a:buSzTx/>
              <a:buFont typeface="Arial" pitchFamily="34" charset="0"/>
              <a:buNone/>
              <a:tabLst/>
              <a:defRPr/>
            </a:pPr>
            <a:endParaRPr kumimoji="0" lang="en-GB" sz="5100" b="0" i="0" u="none" strike="noStrike" kern="1200" cap="none" spc="33" normalizeH="0" baseline="0" noProof="0" dirty="0">
              <a:ln>
                <a:noFill/>
              </a:ln>
              <a:solidFill>
                <a:srgbClr val="FFFFFF"/>
              </a:solidFill>
              <a:effectLst/>
              <a:uLnTx/>
              <a:uFillTx/>
              <a:latin typeface="Calibri"/>
              <a:ea typeface="+mn-ea"/>
              <a:cs typeface="Calibri"/>
              <a:sym typeface="Calibri"/>
            </a:endParaRPr>
          </a:p>
          <a:p>
            <a:pPr marL="400050" lvl="1" indent="0" defTabSz="895543">
              <a:lnSpc>
                <a:spcPct val="110000"/>
              </a:lnSpc>
              <a:spcBef>
                <a:spcPts val="0"/>
              </a:spcBef>
              <a:buNone/>
              <a:defRPr/>
            </a:pPr>
            <a:r>
              <a:rPr lang="en-GB" sz="3600" spc="33" dirty="0">
                <a:solidFill>
                  <a:schemeClr val="bg1">
                    <a:lumMod val="95000"/>
                  </a:schemeClr>
                </a:solidFill>
                <a:latin typeface="Calibri"/>
                <a:cs typeface="Calibri"/>
              </a:rPr>
              <a:t>Prioritize which Competencies are critical for success, and ask questions to understand the behaviours the candidate would have demonstrated</a:t>
            </a:r>
            <a:br>
              <a:rPr lang="en-GB" sz="3600" spc="33" dirty="0">
                <a:solidFill>
                  <a:schemeClr val="bg1">
                    <a:lumMod val="95000"/>
                  </a:schemeClr>
                </a:solidFill>
                <a:latin typeface="Calibri"/>
                <a:cs typeface="Calibri"/>
              </a:rPr>
            </a:br>
            <a:r>
              <a:rPr lang="en-GB" sz="3600" spc="33" dirty="0">
                <a:solidFill>
                  <a:schemeClr val="bg1">
                    <a:lumMod val="95000"/>
                  </a:schemeClr>
                </a:solidFill>
                <a:latin typeface="Calibri"/>
                <a:cs typeface="Calibri"/>
              </a:rPr>
              <a:t>in the past around these competencies.</a:t>
            </a:r>
            <a:endParaRPr lang="en-GB" sz="3600" spc="33" dirty="0">
              <a:solidFill>
                <a:schemeClr val="bg1">
                  <a:lumMod val="95000"/>
                </a:schemeClr>
              </a:solidFill>
              <a:cs typeface="Calibri"/>
            </a:endParaRPr>
          </a:p>
          <a:p>
            <a:pPr marL="400050" marR="0" lvl="1" indent="0" algn="l" defTabSz="914400">
              <a:lnSpc>
                <a:spcPct val="110000"/>
              </a:lnSpc>
              <a:spcBef>
                <a:spcPts val="0"/>
              </a:spcBef>
              <a:spcAft>
                <a:spcPts val="0"/>
              </a:spcAft>
              <a:buClrTx/>
              <a:buSzTx/>
              <a:buNone/>
              <a:tabLst/>
              <a:defRPr/>
            </a:pPr>
            <a:endParaRPr lang="en-GB" sz="3600" b="0" i="0" u="none" strike="noStrike" kern="1200" cap="none" spc="33" normalizeH="0" baseline="0" noProof="0" dirty="0">
              <a:ln>
                <a:noFill/>
              </a:ln>
              <a:solidFill>
                <a:schemeClr val="bg1">
                  <a:lumMod val="95000"/>
                </a:schemeClr>
              </a:solidFill>
              <a:effectLst/>
              <a:uLnTx/>
              <a:uFillTx/>
              <a:latin typeface="Calibri"/>
              <a:cs typeface="Calibri"/>
            </a:endParaRPr>
          </a:p>
          <a:p>
            <a:pPr marL="400050" lvl="1" indent="0">
              <a:lnSpc>
                <a:spcPct val="110000"/>
              </a:lnSpc>
              <a:spcBef>
                <a:spcPts val="0"/>
              </a:spcBef>
              <a:buNone/>
              <a:defRPr/>
            </a:pPr>
            <a:r>
              <a:rPr lang="en-GB" sz="3600" spc="33" dirty="0">
                <a:solidFill>
                  <a:schemeClr val="bg1">
                    <a:lumMod val="95000"/>
                  </a:schemeClr>
                </a:solidFill>
                <a:latin typeface="Calibri"/>
                <a:cs typeface="Calibri"/>
              </a:rPr>
              <a:t>Always ask for a real NOT a hypothetical event.</a:t>
            </a:r>
          </a:p>
          <a:p>
            <a:pPr marL="400050" lvl="1" indent="0">
              <a:lnSpc>
                <a:spcPct val="110000"/>
              </a:lnSpc>
              <a:spcBef>
                <a:spcPts val="0"/>
              </a:spcBef>
              <a:buNone/>
              <a:defRPr/>
            </a:pPr>
            <a:endParaRPr lang="en-GB" sz="3600" spc="33" dirty="0">
              <a:solidFill>
                <a:schemeClr val="bg1">
                  <a:lumMod val="95000"/>
                </a:schemeClr>
              </a:solidFill>
              <a:latin typeface="Calibri"/>
              <a:cs typeface="Calibri"/>
            </a:endParaRPr>
          </a:p>
          <a:p>
            <a:pPr marL="400050" lvl="1" indent="0">
              <a:lnSpc>
                <a:spcPct val="110000"/>
              </a:lnSpc>
              <a:spcBef>
                <a:spcPts val="0"/>
              </a:spcBef>
              <a:buNone/>
              <a:defRPr/>
            </a:pPr>
            <a:r>
              <a:rPr lang="en-GB" sz="3600" b="1" spc="33" dirty="0">
                <a:solidFill>
                  <a:srgbClr val="6AFE7C"/>
                </a:solidFill>
                <a:latin typeface="Calibri"/>
                <a:cs typeface="Calibri"/>
              </a:rPr>
              <a:t>E.g. Tell me about a time when you where challenged in influencing a key stakeholder.....</a:t>
            </a:r>
            <a:br>
              <a:rPr lang="en-GB" sz="3600" spc="33" dirty="0">
                <a:solidFill>
                  <a:schemeClr val="bg1">
                    <a:lumMod val="95000"/>
                  </a:schemeClr>
                </a:solidFill>
                <a:latin typeface="Calibri"/>
                <a:cs typeface="Calibri"/>
              </a:rPr>
            </a:br>
            <a:endParaRPr lang="en-GB" sz="3600" spc="33" dirty="0">
              <a:solidFill>
                <a:schemeClr val="bg1">
                  <a:lumMod val="95000"/>
                </a:schemeClr>
              </a:solidFill>
              <a:latin typeface="Calibri"/>
              <a:cs typeface="Calibri"/>
            </a:endParaRPr>
          </a:p>
          <a:p>
            <a:pPr marL="400050" lvl="1" indent="0">
              <a:lnSpc>
                <a:spcPct val="110000"/>
              </a:lnSpc>
              <a:spcBef>
                <a:spcPts val="0"/>
              </a:spcBef>
              <a:buNone/>
              <a:defRPr/>
            </a:pPr>
            <a:r>
              <a:rPr lang="en-GB" sz="3600" spc="33" dirty="0">
                <a:solidFill>
                  <a:schemeClr val="bg1">
                    <a:lumMod val="95000"/>
                  </a:schemeClr>
                </a:solidFill>
                <a:latin typeface="Calibri"/>
                <a:cs typeface="Calibri"/>
              </a:rPr>
              <a:t>                                    NOT</a:t>
            </a:r>
            <a:br>
              <a:rPr lang="en-GB" sz="3600" spc="33" dirty="0">
                <a:solidFill>
                  <a:schemeClr val="bg1">
                    <a:lumMod val="95000"/>
                  </a:schemeClr>
                </a:solidFill>
                <a:latin typeface="Calibri"/>
                <a:cs typeface="Calibri"/>
              </a:rPr>
            </a:br>
            <a:endParaRPr lang="en-GB" sz="3600" spc="33" dirty="0">
              <a:solidFill>
                <a:schemeClr val="bg1">
                  <a:lumMod val="95000"/>
                </a:schemeClr>
              </a:solidFill>
              <a:latin typeface="Calibri"/>
              <a:cs typeface="Calibri"/>
            </a:endParaRPr>
          </a:p>
          <a:p>
            <a:pPr marL="400050" lvl="1" indent="0">
              <a:lnSpc>
                <a:spcPct val="110000"/>
              </a:lnSpc>
              <a:spcBef>
                <a:spcPts val="0"/>
              </a:spcBef>
              <a:buNone/>
              <a:defRPr/>
            </a:pPr>
            <a:r>
              <a:rPr lang="en-GB" sz="3600" b="1" spc="33" dirty="0">
                <a:solidFill>
                  <a:srgbClr val="FF0000"/>
                </a:solidFill>
                <a:latin typeface="Calibri"/>
                <a:cs typeface="Calibri"/>
              </a:rPr>
              <a:t>What would you do to influence a key stakeholder?</a:t>
            </a:r>
          </a:p>
          <a:p>
            <a:pPr>
              <a:defRPr/>
            </a:pPr>
            <a:endParaRPr lang="en-GB" dirty="0">
              <a:solidFill>
                <a:sysClr val="windowText" lastClr="000000"/>
              </a:solidFill>
              <a:latin typeface="Calibri"/>
              <a:cs typeface="Calibri"/>
            </a:endParaRPr>
          </a:p>
        </p:txBody>
      </p:sp>
      <p:pic>
        <p:nvPicPr>
          <p:cNvPr id="6" name="Picture 5">
            <a:extLst>
              <a:ext uri="{FF2B5EF4-FFF2-40B4-BE49-F238E27FC236}">
                <a16:creationId xmlns:a16="http://schemas.microsoft.com/office/drawing/2014/main" id="{52D8AD0F-809D-49BA-B935-90291D9AC4FC}"/>
              </a:ext>
            </a:extLst>
          </p:cNvPr>
          <p:cNvPicPr>
            <a:picLocks noChangeAspect="1"/>
          </p:cNvPicPr>
          <p:nvPr/>
        </p:nvPicPr>
        <p:blipFill rotWithShape="1">
          <a:blip r:embed="rId4"/>
          <a:srcRect l="25868" t="16728" r="26736" b="7161"/>
          <a:stretch/>
        </p:blipFill>
        <p:spPr>
          <a:xfrm>
            <a:off x="2130697" y="1014550"/>
            <a:ext cx="8416206" cy="9248876"/>
          </a:xfrm>
          <a:prstGeom prst="rect">
            <a:avLst/>
          </a:prstGeom>
        </p:spPr>
      </p:pic>
    </p:spTree>
    <p:extLst>
      <p:ext uri="{BB962C8B-B14F-4D97-AF65-F5344CB8AC3E}">
        <p14:creationId xmlns:p14="http://schemas.microsoft.com/office/powerpoint/2010/main" val="39183112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6" name="Shape 586"/>
          <p:cNvSpPr>
            <a:spLocks noGrp="1"/>
          </p:cNvSpPr>
          <p:nvPr>
            <p:ph type="sldNum" sz="quarter" idx="4294967295"/>
          </p:nvPr>
        </p:nvSpPr>
        <p:spPr>
          <a:xfrm>
            <a:off x="18997020" y="777883"/>
            <a:ext cx="97447" cy="473335"/>
          </a:xfrm>
          <a:prstGeom prst="rect">
            <a:avLst/>
          </a:prstGeom>
          <a:extLst>
            <a:ext uri="{C572A759-6A51-4108-AA02-DFA0A04FC94B}">
              <ma14:wrappingTextBoxFlag xmlns="" xmlns:ma14="http://schemas.microsoft.com/office/mac/drawingml/2011/main" val="1"/>
            </a:ext>
          </a:extLst>
        </p:spPr>
        <p:txBody>
          <a:bodyPr/>
          <a:lstStyle>
            <a:lvl1pPr defTabSz="910213">
              <a:defRPr sz="1538">
                <a:solidFill>
                  <a:srgbClr val="FFFFFF"/>
                </a:solidFill>
              </a:defRPr>
            </a:lvl1pPr>
          </a:lstStyle>
          <a:p>
            <a:pPr marL="0" marR="0" lvl="0" indent="0" algn="r" defTabSz="910213" rtl="0" eaLnBrk="1" fontAlgn="auto" latinLnBrk="0" hangingPunct="1">
              <a:lnSpc>
                <a:spcPct val="100000"/>
              </a:lnSpc>
              <a:spcBef>
                <a:spcPts val="0"/>
              </a:spcBef>
              <a:spcAft>
                <a:spcPts val="0"/>
              </a:spcAft>
              <a:buClrTx/>
              <a:buSzTx/>
              <a:buFontTx/>
              <a:buNone/>
              <a:tabLst/>
              <a:defRPr/>
            </a:pPr>
            <a:fld id="{86CB4B4D-7CA3-9044-876B-883B54F8677D}" type="slidenum">
              <a:rPr kumimoji="0" sz="1538" b="0" i="0" u="none" strike="noStrike" kern="1200" cap="none" spc="0" normalizeH="0" baseline="0" noProof="0">
                <a:ln>
                  <a:noFill/>
                </a:ln>
                <a:solidFill>
                  <a:srgbClr val="FFFFFF"/>
                </a:solidFill>
                <a:effectLst/>
                <a:uLnTx/>
                <a:uFillTx/>
                <a:latin typeface="Calibri"/>
                <a:ea typeface="+mj-ea"/>
                <a:cs typeface="Calibri"/>
                <a:sym typeface="Calibri"/>
              </a:rPr>
              <a:pPr marL="0" marR="0" lvl="0" indent="0" algn="r" defTabSz="910213" rtl="0" eaLnBrk="1" fontAlgn="auto" latinLnBrk="0" hangingPunct="1">
                <a:lnSpc>
                  <a:spcPct val="100000"/>
                </a:lnSpc>
                <a:spcBef>
                  <a:spcPts val="0"/>
                </a:spcBef>
                <a:spcAft>
                  <a:spcPts val="0"/>
                </a:spcAft>
                <a:buClrTx/>
                <a:buSzTx/>
                <a:buFontTx/>
                <a:buNone/>
                <a:tabLst/>
                <a:defRPr/>
              </a:pPr>
              <a:t>19</a:t>
            </a:fld>
            <a:endParaRPr kumimoji="0" sz="1538" b="0" i="0" u="none" strike="noStrike" kern="1200" cap="none" spc="0" normalizeH="0" baseline="0" noProof="0">
              <a:ln>
                <a:noFill/>
              </a:ln>
              <a:solidFill>
                <a:srgbClr val="FFFFFF"/>
              </a:solidFill>
              <a:effectLst/>
              <a:uLnTx/>
              <a:uFillTx/>
              <a:latin typeface="Calibri"/>
              <a:ea typeface="+mj-ea"/>
              <a:cs typeface="Calibri"/>
              <a:sym typeface="Calibri"/>
            </a:endParaRPr>
          </a:p>
        </p:txBody>
      </p:sp>
      <p:sp>
        <p:nvSpPr>
          <p:cNvPr id="587" name="Shape 587"/>
          <p:cNvSpPr/>
          <p:nvPr/>
        </p:nvSpPr>
        <p:spPr>
          <a:xfrm rot="16200000">
            <a:off x="-4638383" y="4643449"/>
            <a:ext cx="11309353" cy="2022471"/>
          </a:xfrm>
          <a:prstGeom prst="rect">
            <a:avLst/>
          </a:prstGeom>
          <a:solidFill>
            <a:srgbClr val="00B0F0"/>
          </a:solidFill>
          <a:ln w="12700">
            <a:miter lim="400000"/>
          </a:ln>
          <a:effectLst>
            <a:outerShdw blurRad="38100" dist="23000" dir="5400000" rotWithShape="0">
              <a:srgbClr val="000000">
                <a:alpha val="35000"/>
              </a:srgbClr>
            </a:outerShdw>
          </a:effectLst>
        </p:spPr>
        <p:txBody>
          <a:bodyPr lIns="45566" tIns="45568" rIns="45566" bIns="45568" anchor="ctr"/>
          <a:lstStyle/>
          <a:p>
            <a:pPr marL="0" marR="0" lvl="0" indent="0" algn="ctr" defTabSz="909958" rtl="0" eaLnBrk="1" fontAlgn="auto" latinLnBrk="0" hangingPunct="1">
              <a:lnSpc>
                <a:spcPct val="100000"/>
              </a:lnSpc>
              <a:spcBef>
                <a:spcPts val="0"/>
              </a:spcBef>
              <a:spcAft>
                <a:spcPts val="0"/>
              </a:spcAft>
              <a:buClrTx/>
              <a:buSzTx/>
              <a:buFontTx/>
              <a:buNone/>
              <a:tabLst/>
              <a:defRPr>
                <a:solidFill>
                  <a:srgbClr val="FFFFFF"/>
                </a:solidFill>
                <a:latin typeface="Helvetica Light"/>
                <a:ea typeface="Helvetica Light"/>
                <a:cs typeface="Helvetica Light"/>
                <a:sym typeface="Helvetica Light"/>
              </a:defRPr>
            </a:pPr>
            <a:endParaRPr kumimoji="0" sz="1758" b="0" i="0" u="none" strike="noStrike" kern="1200" cap="none" spc="0" normalizeH="0" baseline="0" noProof="0">
              <a:ln>
                <a:noFill/>
              </a:ln>
              <a:solidFill>
                <a:srgbClr val="F62C50"/>
              </a:solidFill>
              <a:effectLst/>
              <a:uLnTx/>
              <a:uFillTx/>
              <a:latin typeface="Helvetica Light"/>
              <a:sym typeface="Helvetica Light"/>
            </a:endParaRPr>
          </a:p>
        </p:txBody>
      </p:sp>
      <p:sp>
        <p:nvSpPr>
          <p:cNvPr id="588" name="Shape 588"/>
          <p:cNvSpPr/>
          <p:nvPr/>
        </p:nvSpPr>
        <p:spPr>
          <a:xfrm rot="16200000">
            <a:off x="-4186384" y="4795118"/>
            <a:ext cx="10238663" cy="1545616"/>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t">
            <a:spAutoFit/>
          </a:bodyPr>
          <a:lstStyle/>
          <a:p>
            <a:pPr marL="0" marR="0" lvl="0" indent="0" algn="ctr" defTabSz="895543" rtl="0" eaLnBrk="1" fontAlgn="auto" latinLnBrk="0" hangingPunct="1">
              <a:lnSpc>
                <a:spcPct val="80000"/>
              </a:lnSpc>
              <a:spcBef>
                <a:spcPts val="0"/>
              </a:spcBef>
              <a:spcAft>
                <a:spcPts val="0"/>
              </a:spcAft>
              <a:buClrTx/>
              <a:buSzTx/>
              <a:buFontTx/>
              <a:buNone/>
              <a:tabLst/>
              <a:defRPr sz="4800" b="1" spc="-149">
                <a:solidFill>
                  <a:srgbClr val="FFFFFF"/>
                </a:solidFill>
              </a:defRPr>
            </a:pPr>
            <a:r>
              <a:rPr lang="en-GB" sz="6200" b="1" kern="1200" spc="-149" dirty="0">
                <a:solidFill>
                  <a:srgbClr val="FFFFFF"/>
                </a:solidFill>
                <a:effectLst>
                  <a:outerShdw blurRad="38100" dist="38100" dir="2700000" algn="tl">
                    <a:srgbClr val="000000">
                      <a:alpha val="43137"/>
                    </a:srgbClr>
                  </a:outerShdw>
                </a:effectLst>
                <a:latin typeface="Calibri"/>
                <a:cs typeface="Calibri"/>
              </a:rPr>
              <a:t>Technical</a:t>
            </a:r>
            <a:r>
              <a:rPr kumimoji="0" lang="en-GB" sz="6200" b="1" i="0" u="none" strike="noStrike" kern="1200" cap="none" spc="-149" normalizeH="0" baseline="0" noProof="0" dirty="0">
                <a:ln>
                  <a:noFill/>
                </a:ln>
                <a:solidFill>
                  <a:srgbClr val="FFFFFF"/>
                </a:solidFill>
                <a:effectLst>
                  <a:outerShdw blurRad="38100" dist="38100" dir="2700000" algn="tl">
                    <a:srgbClr val="000000">
                      <a:alpha val="43137"/>
                    </a:srgbClr>
                  </a:outerShdw>
                </a:effectLst>
                <a:uLnTx/>
                <a:uFillTx/>
                <a:latin typeface="Calibri"/>
                <a:ea typeface="+mj-ea"/>
                <a:cs typeface="Calibri"/>
                <a:sym typeface="Calibri"/>
              </a:rPr>
              <a:t> Competency Based Assessment</a:t>
            </a:r>
            <a:endParaRPr kumimoji="0" lang="en-GB" sz="6200" b="1" i="0" u="none" strike="noStrike" kern="1200" cap="none" spc="-149" normalizeH="0" baseline="0" noProof="0" dirty="0">
              <a:ln>
                <a:noFill/>
              </a:ln>
              <a:solidFill>
                <a:srgbClr val="FFFFFF"/>
              </a:solidFill>
              <a:effectLst>
                <a:outerShdw blurRad="38100" dist="38100" dir="2700000" algn="tl">
                  <a:srgbClr val="000000">
                    <a:alpha val="43137"/>
                  </a:srgbClr>
                </a:outerShdw>
              </a:effectLst>
              <a:uLnTx/>
              <a:uFillTx/>
              <a:latin typeface="Calibri"/>
              <a:cs typeface="Calibri"/>
              <a:sym typeface="Calibri"/>
            </a:endParaRPr>
          </a:p>
        </p:txBody>
      </p:sp>
      <p:pic>
        <p:nvPicPr>
          <p:cNvPr id="11" name="Picture 10" descr="Al-Futtaim Co English 1Line (3).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393267" y="195513"/>
            <a:ext cx="3359215" cy="715407"/>
          </a:xfrm>
          <a:prstGeom prst="rect">
            <a:avLst/>
          </a:prstGeom>
        </p:spPr>
      </p:pic>
      <p:sp>
        <p:nvSpPr>
          <p:cNvPr id="12" name="Rectangle 11">
            <a:extLst>
              <a:ext uri="{FF2B5EF4-FFF2-40B4-BE49-F238E27FC236}">
                <a16:creationId xmlns:a16="http://schemas.microsoft.com/office/drawing/2014/main" id="{983AD6A3-5035-454A-ACEE-C11ACD844080}"/>
              </a:ext>
            </a:extLst>
          </p:cNvPr>
          <p:cNvSpPr/>
          <p:nvPr/>
        </p:nvSpPr>
        <p:spPr>
          <a:xfrm>
            <a:off x="10419220" y="-57034"/>
            <a:ext cx="9684880" cy="11302992"/>
          </a:xfrm>
          <a:prstGeom prst="rect">
            <a:avLst/>
          </a:prstGeom>
          <a:solidFill>
            <a:srgbClr val="000000">
              <a:alpha val="68000"/>
            </a:srgbClr>
          </a:solidFill>
          <a:ln>
            <a:noFill/>
          </a:ln>
          <a:effectLst/>
        </p:spPr>
        <p:style>
          <a:lnRef idx="1">
            <a:schemeClr val="accent1"/>
          </a:lnRef>
          <a:fillRef idx="3">
            <a:schemeClr val="accent1"/>
          </a:fillRef>
          <a:effectRef idx="2">
            <a:schemeClr val="accent1"/>
          </a:effectRef>
          <a:fontRef idx="minor">
            <a:schemeClr val="lt1"/>
          </a:fontRef>
        </p:style>
        <p:txBody>
          <a:bodyPr lIns="90984" tIns="45533" rIns="90984" bIns="45533" rtlCol="0" anchor="ctr"/>
          <a:lstStyle/>
          <a:p>
            <a:pPr marL="0" marR="0" lvl="0" indent="0" algn="ctr" defTabSz="909972" rtl="0" eaLnBrk="1" fontAlgn="auto" latinLnBrk="0" hangingPunct="0">
              <a:lnSpc>
                <a:spcPct val="100000"/>
              </a:lnSpc>
              <a:spcBef>
                <a:spcPts val="0"/>
              </a:spcBef>
              <a:spcAft>
                <a:spcPts val="0"/>
              </a:spcAft>
              <a:buClrTx/>
              <a:buSzTx/>
              <a:buFontTx/>
              <a:buNone/>
              <a:tabLst/>
              <a:defRPr/>
            </a:pPr>
            <a:endParaRPr kumimoji="0" lang="en-US" sz="1758" b="0" i="0" u="none" strike="noStrike" kern="0" cap="none" spc="0" normalizeH="0" baseline="0" noProof="0">
              <a:ln>
                <a:noFill/>
              </a:ln>
              <a:solidFill>
                <a:prstClr val="black"/>
              </a:solidFill>
              <a:effectLst/>
              <a:uLnTx/>
              <a:uFillTx/>
              <a:latin typeface="Calibri"/>
              <a:ea typeface="+mn-ea"/>
              <a:cs typeface="+mn-cs"/>
              <a:sym typeface="Helvetica Light"/>
            </a:endParaRPr>
          </a:p>
        </p:txBody>
      </p:sp>
      <p:sp>
        <p:nvSpPr>
          <p:cNvPr id="14" name="Content Placeholder 2">
            <a:extLst>
              <a:ext uri="{FF2B5EF4-FFF2-40B4-BE49-F238E27FC236}">
                <a16:creationId xmlns:a16="http://schemas.microsoft.com/office/drawing/2014/main" id="{4262DB34-830F-4987-8A5F-9EA91F2B2880}"/>
              </a:ext>
            </a:extLst>
          </p:cNvPr>
          <p:cNvSpPr txBox="1">
            <a:spLocks/>
          </p:cNvSpPr>
          <p:nvPr/>
        </p:nvSpPr>
        <p:spPr>
          <a:xfrm>
            <a:off x="10445384" y="1812504"/>
            <a:ext cx="9169391" cy="8135286"/>
          </a:xfrm>
          <a:prstGeom prst="rect">
            <a:avLst/>
          </a:prstGeom>
        </p:spPr>
        <p:txBody>
          <a:bodyPr vert="horz" lIns="91440" tIns="45720" rIns="91440" bIns="45720" rtlCol="0" anchor="t">
            <a:normAutofit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00050" marR="0" lvl="1" indent="0" algn="l" defTabSz="895543" rtl="0" eaLnBrk="1" fontAlgn="auto" latinLnBrk="0" hangingPunct="1">
              <a:lnSpc>
                <a:spcPct val="110000"/>
              </a:lnSpc>
              <a:spcBef>
                <a:spcPts val="0"/>
              </a:spcBef>
              <a:spcAft>
                <a:spcPts val="0"/>
              </a:spcAft>
              <a:buClrTx/>
              <a:buSzTx/>
              <a:buFont typeface="Arial" pitchFamily="34" charset="0"/>
              <a:buNone/>
              <a:tabLst/>
              <a:defRPr/>
            </a:pPr>
            <a:endParaRPr kumimoji="0" lang="en-GB" sz="3500" b="0" i="0" u="none" strike="noStrike" kern="1200" cap="none" spc="33" normalizeH="0" baseline="0" noProof="0" dirty="0">
              <a:ln>
                <a:noFill/>
              </a:ln>
              <a:solidFill>
                <a:srgbClr val="FFFFFF"/>
              </a:solidFill>
              <a:effectLst/>
              <a:uLnTx/>
              <a:uFillTx/>
              <a:latin typeface="Calibri"/>
              <a:ea typeface="+mn-ea"/>
              <a:cs typeface="Calibri"/>
              <a:sym typeface="Calibri"/>
            </a:endParaRPr>
          </a:p>
          <a:p>
            <a:pPr marL="400050" lvl="1" indent="0" defTabSz="895543">
              <a:lnSpc>
                <a:spcPct val="110000"/>
              </a:lnSpc>
              <a:spcBef>
                <a:spcPts val="0"/>
              </a:spcBef>
              <a:buNone/>
              <a:defRPr/>
            </a:pPr>
            <a:r>
              <a:rPr lang="en-GB" sz="3500" spc="33" dirty="0">
                <a:solidFill>
                  <a:schemeClr val="bg1">
                    <a:lumMod val="95000"/>
                  </a:schemeClr>
                </a:solidFill>
                <a:latin typeface="Calibri"/>
                <a:cs typeface="Calibri"/>
              </a:rPr>
              <a:t>Similarly think about what technical capabilities are critical for success in this role.</a:t>
            </a:r>
            <a:endParaRPr lang="en-GB" sz="3500" dirty="0">
              <a:solidFill>
                <a:schemeClr val="bg1">
                  <a:lumMod val="95000"/>
                </a:schemeClr>
              </a:solidFill>
            </a:endParaRPr>
          </a:p>
          <a:p>
            <a:pPr marL="400050" lvl="1" indent="0">
              <a:lnSpc>
                <a:spcPct val="110000"/>
              </a:lnSpc>
              <a:spcBef>
                <a:spcPts val="0"/>
              </a:spcBef>
              <a:buNone/>
              <a:defRPr/>
            </a:pPr>
            <a:endParaRPr lang="en-GB" sz="3500" spc="33" dirty="0">
              <a:solidFill>
                <a:schemeClr val="bg1">
                  <a:lumMod val="95000"/>
                </a:schemeClr>
              </a:solidFill>
              <a:latin typeface="Calibri"/>
              <a:cs typeface="Calibri"/>
            </a:endParaRPr>
          </a:p>
          <a:p>
            <a:pPr marL="400050" lvl="1" indent="0">
              <a:lnSpc>
                <a:spcPct val="110000"/>
              </a:lnSpc>
              <a:spcBef>
                <a:spcPts val="0"/>
              </a:spcBef>
              <a:buNone/>
              <a:defRPr/>
            </a:pPr>
            <a:r>
              <a:rPr lang="en-GB" sz="3500" spc="33" dirty="0">
                <a:solidFill>
                  <a:schemeClr val="bg1">
                    <a:lumMod val="95000"/>
                  </a:schemeClr>
                </a:solidFill>
                <a:latin typeface="Calibri"/>
                <a:cs typeface="Calibri"/>
              </a:rPr>
              <a:t>Understand how the candidate approaches such tasks</a:t>
            </a:r>
          </a:p>
          <a:p>
            <a:pPr marL="400050" lvl="1" indent="0">
              <a:lnSpc>
                <a:spcPct val="110000"/>
              </a:lnSpc>
              <a:spcBef>
                <a:spcPts val="0"/>
              </a:spcBef>
              <a:buNone/>
              <a:defRPr/>
            </a:pPr>
            <a:endParaRPr lang="en-GB" sz="3500" spc="33" dirty="0">
              <a:solidFill>
                <a:schemeClr val="bg1">
                  <a:lumMod val="95000"/>
                </a:schemeClr>
              </a:solidFill>
              <a:latin typeface="Calibri"/>
              <a:cs typeface="Calibri"/>
            </a:endParaRPr>
          </a:p>
          <a:p>
            <a:pPr marL="400050" lvl="1" indent="0">
              <a:lnSpc>
                <a:spcPct val="110000"/>
              </a:lnSpc>
              <a:spcBef>
                <a:spcPts val="0"/>
              </a:spcBef>
              <a:buNone/>
              <a:defRPr/>
            </a:pPr>
            <a:r>
              <a:rPr lang="en-GB" sz="3500" spc="33" dirty="0">
                <a:solidFill>
                  <a:schemeClr val="bg1">
                    <a:lumMod val="95000"/>
                  </a:schemeClr>
                </a:solidFill>
                <a:latin typeface="Calibri"/>
                <a:cs typeface="Calibri"/>
              </a:rPr>
              <a:t>E.g. Capability to operate under pressure</a:t>
            </a:r>
          </a:p>
          <a:p>
            <a:pPr marL="400050" lvl="1" indent="0">
              <a:lnSpc>
                <a:spcPct val="110000"/>
              </a:lnSpc>
              <a:spcBef>
                <a:spcPts val="0"/>
              </a:spcBef>
              <a:buNone/>
              <a:defRPr/>
            </a:pPr>
            <a:endParaRPr lang="en-GB" sz="3500" spc="33" dirty="0">
              <a:solidFill>
                <a:schemeClr val="bg1">
                  <a:lumMod val="95000"/>
                </a:schemeClr>
              </a:solidFill>
              <a:latin typeface="Calibri"/>
              <a:cs typeface="Calibri"/>
            </a:endParaRPr>
          </a:p>
          <a:p>
            <a:pPr marL="400050" lvl="1" indent="0">
              <a:lnSpc>
                <a:spcPct val="110000"/>
              </a:lnSpc>
              <a:spcBef>
                <a:spcPts val="0"/>
              </a:spcBef>
              <a:buNone/>
              <a:defRPr/>
            </a:pPr>
            <a:r>
              <a:rPr lang="en-GB" sz="3500" spc="33" dirty="0">
                <a:solidFill>
                  <a:schemeClr val="bg1">
                    <a:lumMod val="95000"/>
                  </a:schemeClr>
                </a:solidFill>
                <a:latin typeface="Calibri"/>
                <a:cs typeface="Calibri"/>
              </a:rPr>
              <a:t>Go back to a time where you were accountable to deliver on a project, which was getting repeatedly delayed...or had an unexpected budget cut...how did you manage the situation</a:t>
            </a:r>
          </a:p>
          <a:p>
            <a:pPr>
              <a:defRPr/>
            </a:pPr>
            <a:endParaRPr lang="en-GB" dirty="0">
              <a:solidFill>
                <a:sysClr val="windowText" lastClr="000000"/>
              </a:solidFill>
              <a:latin typeface="Calibri"/>
              <a:cs typeface="Calibri"/>
            </a:endParaRPr>
          </a:p>
        </p:txBody>
      </p:sp>
      <p:pic>
        <p:nvPicPr>
          <p:cNvPr id="4098" name="Picture 2" descr="Engine, Engine Block, Metal, Machine">
            <a:extLst>
              <a:ext uri="{FF2B5EF4-FFF2-40B4-BE49-F238E27FC236}">
                <a16:creationId xmlns:a16="http://schemas.microsoft.com/office/drawing/2014/main" id="{2CE5A7C9-8B41-40CB-AAE0-CE1E47DAB4D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34902" y="8"/>
            <a:ext cx="8510483" cy="565149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Technical Drawing, Calipers, Workshop">
            <a:extLst>
              <a:ext uri="{FF2B5EF4-FFF2-40B4-BE49-F238E27FC236}">
                <a16:creationId xmlns:a16="http://schemas.microsoft.com/office/drawing/2014/main" id="{B49D3778-9725-434B-98F5-F94016A1D41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27530" y="5683201"/>
            <a:ext cx="8391690" cy="5594459"/>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Car, Three-Dimensional, Vehicle, Shape">
            <a:extLst>
              <a:ext uri="{FF2B5EF4-FFF2-40B4-BE49-F238E27FC236}">
                <a16:creationId xmlns:a16="http://schemas.microsoft.com/office/drawing/2014/main" id="{9A191070-75DB-4D9B-A0A7-4008B651E26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15976" y="7016852"/>
            <a:ext cx="5200007" cy="29271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57684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Shape 661"/>
          <p:cNvSpPr/>
          <p:nvPr/>
        </p:nvSpPr>
        <p:spPr>
          <a:xfrm>
            <a:off x="4939" y="-10329"/>
            <a:ext cx="20094222" cy="11312924"/>
          </a:xfrm>
          <a:prstGeom prst="rect">
            <a:avLst/>
          </a:prstGeom>
          <a:solidFill>
            <a:schemeClr val="tx1"/>
          </a:solidFill>
          <a:ln w="12700">
            <a:miter lim="400000"/>
          </a:ln>
        </p:spPr>
        <p:txBody>
          <a:bodyPr lIns="45410" tIns="37470" rIns="45410" bIns="37470"/>
          <a:lstStyle/>
          <a:p>
            <a:pPr defTabSz="907379">
              <a:defRPr sz="1800"/>
            </a:pPr>
            <a:endParaRPr sz="5494" dirty="0">
              <a:latin typeface="Calibri"/>
              <a:ea typeface="Calibri"/>
              <a:cs typeface="Calibri"/>
            </a:endParaRPr>
          </a:p>
        </p:txBody>
      </p:sp>
      <p:sp>
        <p:nvSpPr>
          <p:cNvPr id="9" name="Shape 346"/>
          <p:cNvSpPr txBox="1">
            <a:spLocks/>
          </p:cNvSpPr>
          <p:nvPr/>
        </p:nvSpPr>
        <p:spPr>
          <a:xfrm>
            <a:off x="335235" y="228210"/>
            <a:ext cx="18598444" cy="1078879"/>
          </a:xfrm>
          <a:prstGeom prst="rect">
            <a:avLst/>
          </a:prstGeom>
        </p:spPr>
        <p:txBody>
          <a:bodyPr lIns="75046" tIns="37593" rIns="75046" bIns="37593" anchor="t">
            <a:noAutofit/>
          </a:bodyPr>
          <a:lstStyle>
            <a:lvl1pPr marL="0" marR="6041" indent="12443" algn="l" defTabSz="1087416" rtl="0" latinLnBrk="0">
              <a:lnSpc>
                <a:spcPts val="6700"/>
              </a:lnSpc>
              <a:spcBef>
                <a:spcPts val="0"/>
              </a:spcBef>
              <a:spcAft>
                <a:spcPts val="0"/>
              </a:spcAft>
              <a:buClrTx/>
              <a:buSzTx/>
              <a:buFontTx/>
              <a:buNone/>
              <a:tabLst/>
              <a:defRPr sz="6860" b="1" i="0" u="none" strike="noStrike" cap="none" spc="-232" baseline="0">
                <a:ln>
                  <a:noFill/>
                </a:ln>
                <a:solidFill>
                  <a:srgbClr val="333F48"/>
                </a:solidFill>
                <a:uFillTx/>
                <a:latin typeface="+mn-lt"/>
                <a:ea typeface="+mn-ea"/>
                <a:cs typeface="+mn-cs"/>
                <a:sym typeface="Calibri"/>
              </a:defRPr>
            </a:lvl1pPr>
            <a:lvl2pPr marL="0" marR="0" indent="0" algn="l" defTabSz="1105618"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2pPr>
            <a:lvl3pPr marL="0" marR="0" indent="0" algn="l" defTabSz="1105618"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3pPr>
            <a:lvl4pPr marL="0" marR="0" indent="0" algn="l" defTabSz="1105618"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4pPr>
            <a:lvl5pPr marL="0" marR="0" indent="0" algn="l" defTabSz="1105618"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5pPr>
            <a:lvl6pPr marL="0" marR="0" indent="0" algn="l" defTabSz="1105618"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6pPr>
            <a:lvl7pPr marL="0" marR="0" indent="0" algn="l" defTabSz="1105618"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7pPr>
            <a:lvl8pPr marL="0" marR="0" indent="0" algn="l" defTabSz="1105618"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8pPr>
            <a:lvl9pPr marL="0" marR="0" indent="0" algn="l" defTabSz="1105618"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9pPr>
          </a:lstStyle>
          <a:p>
            <a:pPr marR="12700" indent="27305" defTabSz="2386096" hangingPunct="1">
              <a:lnSpc>
                <a:spcPts val="14712"/>
              </a:lnSpc>
              <a:defRPr/>
            </a:pPr>
            <a:r>
              <a:rPr lang="en-GB" sz="6550" spc="-233" dirty="0">
                <a:solidFill>
                  <a:srgbClr val="FFFFFF"/>
                </a:solidFill>
                <a:latin typeface="Calibri"/>
                <a:ea typeface="Calibri"/>
                <a:cs typeface="Calibri"/>
              </a:rPr>
              <a:t>Agenda ...</a:t>
            </a:r>
            <a:endParaRPr lang="en-GB" sz="7900" spc="-233" dirty="0">
              <a:solidFill>
                <a:srgbClr val="FF0000"/>
              </a:solidFill>
              <a:latin typeface="Calibri"/>
              <a:ea typeface="Calibri"/>
              <a:cs typeface="Calibri"/>
            </a:endParaRPr>
          </a:p>
        </p:txBody>
      </p:sp>
      <p:sp>
        <p:nvSpPr>
          <p:cNvPr id="10" name="Content Placeholder 15"/>
          <p:cNvSpPr txBox="1">
            <a:spLocks/>
          </p:cNvSpPr>
          <p:nvPr/>
        </p:nvSpPr>
        <p:spPr>
          <a:xfrm>
            <a:off x="515245" y="3055367"/>
            <a:ext cx="19073610" cy="2596133"/>
          </a:xfrm>
          <a:prstGeom prst="rect">
            <a:avLst/>
          </a:prstGeom>
        </p:spPr>
        <p:txBody>
          <a:bodyPr lIns="90206" tIns="45252" rIns="90206" bIns="45252" numCol="1"/>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defTabSz="670470">
              <a:spcAft>
                <a:spcPts val="3000"/>
              </a:spcAft>
              <a:defRPr/>
            </a:pPr>
            <a:r>
              <a:rPr lang="en-US" sz="5274" b="1" spc="33" dirty="0">
                <a:solidFill>
                  <a:schemeClr val="bg2">
                    <a:lumMod val="60000"/>
                    <a:lumOff val="40000"/>
                  </a:schemeClr>
                </a:solidFill>
                <a:latin typeface="Calibri"/>
                <a:ea typeface="Calibri"/>
                <a:cs typeface="Calibri"/>
                <a:sym typeface="Iowan Old Style Italic"/>
              </a:rPr>
              <a:t>Familiarize you with the 5-step structured Selection &amp; Interview Process</a:t>
            </a:r>
          </a:p>
          <a:p>
            <a:pPr marL="2581275" lvl="4" indent="-752475" defTabSz="895543">
              <a:spcAft>
                <a:spcPts val="3000"/>
              </a:spcAft>
              <a:buAutoNum type="arabicPeriod"/>
            </a:pPr>
            <a:r>
              <a:rPr lang="en-US" sz="4000" b="1" kern="1200" dirty="0">
                <a:solidFill>
                  <a:schemeClr val="bg1"/>
                </a:solidFill>
                <a:ea typeface="Calibri"/>
                <a:cs typeface="Calibri"/>
              </a:rPr>
              <a:t>Preparation </a:t>
            </a:r>
          </a:p>
          <a:p>
            <a:pPr lvl="4" defTabSz="895543">
              <a:spcAft>
                <a:spcPts val="3000"/>
              </a:spcAft>
            </a:pPr>
            <a:r>
              <a:rPr lang="en-US" sz="4000" b="1" i="1" kern="1200" dirty="0">
                <a:solidFill>
                  <a:srgbClr val="FFFF00"/>
                </a:solidFill>
                <a:ea typeface="Calibri"/>
                <a:cs typeface="Calibri"/>
              </a:rPr>
              <a:t>	Structured Interview Process</a:t>
            </a:r>
          </a:p>
          <a:p>
            <a:pPr lvl="4" defTabSz="895543">
              <a:spcAft>
                <a:spcPts val="3000"/>
              </a:spcAft>
            </a:pPr>
            <a:r>
              <a:rPr lang="en-US" sz="4000" b="1" kern="1200" dirty="0">
                <a:solidFill>
                  <a:srgbClr val="FFFF00"/>
                </a:solidFill>
                <a:ea typeface="Calibri"/>
                <a:cs typeface="Calibri"/>
              </a:rPr>
              <a:t>2.   Setting the scene </a:t>
            </a:r>
            <a:endParaRPr lang="en-US" sz="4000" dirty="0">
              <a:solidFill>
                <a:srgbClr val="FFFF00"/>
              </a:solidFill>
              <a:cs typeface="Calibri"/>
            </a:endParaRPr>
          </a:p>
          <a:p>
            <a:pPr lvl="4" defTabSz="895543" hangingPunct="1">
              <a:spcAft>
                <a:spcPts val="3000"/>
              </a:spcAft>
            </a:pPr>
            <a:r>
              <a:rPr lang="en-GB" sz="4000" b="1" kern="1200" dirty="0">
                <a:solidFill>
                  <a:srgbClr val="FFFF00"/>
                </a:solidFill>
                <a:ea typeface="Calibri"/>
                <a:cs typeface="Calibri"/>
              </a:rPr>
              <a:t>3.   Asking Competency Based Behaviour Questions</a:t>
            </a:r>
            <a:endParaRPr lang="en-US" sz="4000" b="1" kern="1200" dirty="0">
              <a:solidFill>
                <a:srgbClr val="FFFF00"/>
              </a:solidFill>
              <a:ea typeface="Calibri"/>
              <a:cs typeface="Calibri"/>
            </a:endParaRPr>
          </a:p>
          <a:p>
            <a:pPr lvl="4" defTabSz="895543" hangingPunct="1">
              <a:spcAft>
                <a:spcPts val="3000"/>
              </a:spcAft>
            </a:pPr>
            <a:r>
              <a:rPr lang="en-US" sz="4000" b="1" kern="1200" dirty="0">
                <a:solidFill>
                  <a:srgbClr val="FFFF00"/>
                </a:solidFill>
                <a:ea typeface="Calibri"/>
                <a:cs typeface="Calibri"/>
                <a:sym typeface="Iowan Old Style Italic"/>
              </a:rPr>
              <a:t>4.   Close &amp; Next Steps</a:t>
            </a:r>
            <a:endParaRPr lang="en-US" sz="4000" b="1" kern="1200" dirty="0">
              <a:solidFill>
                <a:srgbClr val="FFFF00"/>
              </a:solidFill>
              <a:ea typeface="Calibri"/>
              <a:cs typeface="Calibri"/>
            </a:endParaRPr>
          </a:p>
          <a:p>
            <a:pPr lvl="4" defTabSz="895543" hangingPunct="1">
              <a:spcAft>
                <a:spcPts val="3000"/>
              </a:spcAft>
            </a:pPr>
            <a:r>
              <a:rPr lang="en-US" sz="4000" b="1" kern="1200" dirty="0">
                <a:solidFill>
                  <a:schemeClr val="bg1"/>
                </a:solidFill>
                <a:ea typeface="Calibri"/>
                <a:cs typeface="Calibri"/>
                <a:sym typeface="Iowan Old Style Italic"/>
              </a:rPr>
              <a:t>5.   Rating the Candidate</a:t>
            </a:r>
            <a:br>
              <a:rPr lang="en-US" sz="4800" b="1" spc="33" dirty="0">
                <a:solidFill>
                  <a:schemeClr val="bg2">
                    <a:lumMod val="60000"/>
                    <a:lumOff val="40000"/>
                  </a:schemeClr>
                </a:solidFill>
                <a:latin typeface="Calibri"/>
                <a:ea typeface="Calibri"/>
                <a:cs typeface="Calibri"/>
                <a:sym typeface="Iowan Old Style Italic"/>
              </a:rPr>
            </a:br>
            <a:endParaRPr lang="en-US" sz="4800" b="1" spc="33" dirty="0">
              <a:solidFill>
                <a:schemeClr val="bg2">
                  <a:lumMod val="60000"/>
                  <a:lumOff val="40000"/>
                </a:schemeClr>
              </a:solidFill>
              <a:latin typeface="Calibri"/>
              <a:ea typeface="Calibri"/>
              <a:cs typeface="Calibri"/>
              <a:sym typeface="Iowan Old Style Italic"/>
            </a:endParaRPr>
          </a:p>
        </p:txBody>
      </p:sp>
    </p:spTree>
    <p:extLst>
      <p:ext uri="{BB962C8B-B14F-4D97-AF65-F5344CB8AC3E}">
        <p14:creationId xmlns:p14="http://schemas.microsoft.com/office/powerpoint/2010/main" val="424139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xEl>
                                              <p:pRg st="1" end="1"/>
                                            </p:txEl>
                                          </p:spTgt>
                                        </p:tgtEl>
                                        <p:attrNameLst>
                                          <p:attrName>style.visibility</p:attrName>
                                        </p:attrNameLst>
                                      </p:cBhvr>
                                      <p:to>
                                        <p:strVal val="visible"/>
                                      </p:to>
                                    </p:set>
                                    <p:animEffect transition="in" filter="fade">
                                      <p:cBhvr>
                                        <p:cTn id="10" dur="500"/>
                                        <p:tgtEl>
                                          <p:spTgt spid="10">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
                                            <p:txEl>
                                              <p:pRg st="2" end="2"/>
                                            </p:txEl>
                                          </p:spTgt>
                                        </p:tgtEl>
                                        <p:attrNameLst>
                                          <p:attrName>style.visibility</p:attrName>
                                        </p:attrNameLst>
                                      </p:cBhvr>
                                      <p:to>
                                        <p:strVal val="visible"/>
                                      </p:to>
                                    </p:set>
                                    <p:animEffect transition="in" filter="fade">
                                      <p:cBhvr>
                                        <p:cTn id="13" dur="500"/>
                                        <p:tgtEl>
                                          <p:spTgt spid="10">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
                                            <p:txEl>
                                              <p:pRg st="3" end="3"/>
                                            </p:txEl>
                                          </p:spTgt>
                                        </p:tgtEl>
                                        <p:attrNameLst>
                                          <p:attrName>style.visibility</p:attrName>
                                        </p:attrNameLst>
                                      </p:cBhvr>
                                      <p:to>
                                        <p:strVal val="visible"/>
                                      </p:to>
                                    </p:set>
                                    <p:animEffect transition="in" filter="fade">
                                      <p:cBhvr>
                                        <p:cTn id="16" dur="500"/>
                                        <p:tgtEl>
                                          <p:spTgt spid="10">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4" end="4"/>
                                            </p:txEl>
                                          </p:spTgt>
                                        </p:tgtEl>
                                        <p:attrNameLst>
                                          <p:attrName>style.visibility</p:attrName>
                                        </p:attrNameLst>
                                      </p:cBhvr>
                                      <p:to>
                                        <p:strVal val="visible"/>
                                      </p:to>
                                    </p:set>
                                    <p:animEffect transition="in" filter="fade">
                                      <p:cBhvr>
                                        <p:cTn id="19" dur="500"/>
                                        <p:tgtEl>
                                          <p:spTgt spid="10">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0">
                                            <p:txEl>
                                              <p:pRg st="5" end="5"/>
                                            </p:txEl>
                                          </p:spTgt>
                                        </p:tgtEl>
                                        <p:attrNameLst>
                                          <p:attrName>style.visibility</p:attrName>
                                        </p:attrNameLst>
                                      </p:cBhvr>
                                      <p:to>
                                        <p:strVal val="visible"/>
                                      </p:to>
                                    </p:set>
                                    <p:animEffect transition="in" filter="fade">
                                      <p:cBhvr>
                                        <p:cTn id="22" dur="500"/>
                                        <p:tgtEl>
                                          <p:spTgt spid="10">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0">
                                            <p:txEl>
                                              <p:pRg st="6" end="6"/>
                                            </p:txEl>
                                          </p:spTgt>
                                        </p:tgtEl>
                                        <p:attrNameLst>
                                          <p:attrName>style.visibility</p:attrName>
                                        </p:attrNameLst>
                                      </p:cBhvr>
                                      <p:to>
                                        <p:strVal val="visible"/>
                                      </p:to>
                                    </p:set>
                                    <p:animEffect transition="in" filter="fade">
                                      <p:cBhvr>
                                        <p:cTn id="25" dur="500"/>
                                        <p:tgtEl>
                                          <p:spTgt spid="1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E496867-237C-4CCA-AE00-70F69A2FA41F}"/>
              </a:ext>
            </a:extLst>
          </p:cNvPr>
          <p:cNvSpPr/>
          <p:nvPr/>
        </p:nvSpPr>
        <p:spPr>
          <a:xfrm>
            <a:off x="7004246" y="5158647"/>
            <a:ext cx="184731" cy="548933"/>
          </a:xfrm>
          <a:prstGeom prst="rect">
            <a:avLst/>
          </a:prstGeom>
        </p:spPr>
        <p:txBody>
          <a:bodyPr wrap="none">
            <a:spAutoFit/>
          </a:bodyPr>
          <a:lstStyle/>
          <a:p>
            <a:pPr algn="ctr" defTabSz="1507023" hangingPunct="1"/>
            <a:endParaRPr lang="en-US" sz="2967" kern="1200" dirty="0">
              <a:solidFill>
                <a:prstClr val="black"/>
              </a:solidFill>
              <a:latin typeface="Calibri"/>
              <a:ea typeface="+mn-ea"/>
              <a:cs typeface="Nobel-Light" panose="02000506020000020004" pitchFamily="2" charset="0"/>
            </a:endParaRPr>
          </a:p>
        </p:txBody>
      </p:sp>
      <p:sp>
        <p:nvSpPr>
          <p:cNvPr id="19" name="Rectangle 18">
            <a:extLst>
              <a:ext uri="{FF2B5EF4-FFF2-40B4-BE49-F238E27FC236}">
                <a16:creationId xmlns:a16="http://schemas.microsoft.com/office/drawing/2014/main" id="{482E2B49-E908-4A30-80EC-10587CA074DE}"/>
              </a:ext>
            </a:extLst>
          </p:cNvPr>
          <p:cNvSpPr/>
          <p:nvPr/>
        </p:nvSpPr>
        <p:spPr>
          <a:xfrm>
            <a:off x="7004246" y="6411165"/>
            <a:ext cx="184731" cy="548933"/>
          </a:xfrm>
          <a:prstGeom prst="rect">
            <a:avLst/>
          </a:prstGeom>
        </p:spPr>
        <p:txBody>
          <a:bodyPr wrap="none">
            <a:spAutoFit/>
          </a:bodyPr>
          <a:lstStyle/>
          <a:p>
            <a:pPr algn="ctr" defTabSz="1507023" hangingPunct="1"/>
            <a:endParaRPr lang="en-US" sz="2967" kern="1200" dirty="0">
              <a:solidFill>
                <a:prstClr val="black"/>
              </a:solidFill>
              <a:latin typeface="Calibri"/>
              <a:ea typeface="+mn-ea"/>
              <a:cs typeface="Nobel-Light" panose="02000506020000020004" pitchFamily="2" charset="0"/>
            </a:endParaRPr>
          </a:p>
        </p:txBody>
      </p:sp>
      <p:sp>
        <p:nvSpPr>
          <p:cNvPr id="20" name="Rectangle 19">
            <a:extLst>
              <a:ext uri="{FF2B5EF4-FFF2-40B4-BE49-F238E27FC236}">
                <a16:creationId xmlns:a16="http://schemas.microsoft.com/office/drawing/2014/main" id="{9F716210-7B0C-47BB-A82F-90E4A6BA3991}"/>
              </a:ext>
            </a:extLst>
          </p:cNvPr>
          <p:cNvSpPr/>
          <p:nvPr/>
        </p:nvSpPr>
        <p:spPr>
          <a:xfrm>
            <a:off x="7004246" y="7852247"/>
            <a:ext cx="184731" cy="548933"/>
          </a:xfrm>
          <a:prstGeom prst="rect">
            <a:avLst/>
          </a:prstGeom>
        </p:spPr>
        <p:txBody>
          <a:bodyPr wrap="none">
            <a:spAutoFit/>
          </a:bodyPr>
          <a:lstStyle/>
          <a:p>
            <a:pPr algn="ctr" defTabSz="1507023" hangingPunct="1"/>
            <a:endParaRPr lang="en-US" sz="2967" kern="1200" dirty="0">
              <a:solidFill>
                <a:prstClr val="black"/>
              </a:solidFill>
              <a:latin typeface="Calibri"/>
              <a:ea typeface="+mn-ea"/>
              <a:cs typeface="Nobel-Light" panose="02000506020000020004" pitchFamily="2" charset="0"/>
            </a:endParaRPr>
          </a:p>
        </p:txBody>
      </p:sp>
      <p:grpSp>
        <p:nvGrpSpPr>
          <p:cNvPr id="21" name="Group 20">
            <a:extLst>
              <a:ext uri="{FF2B5EF4-FFF2-40B4-BE49-F238E27FC236}">
                <a16:creationId xmlns:a16="http://schemas.microsoft.com/office/drawing/2014/main" id="{D96033C6-263B-4759-A197-8F6402662016}"/>
              </a:ext>
            </a:extLst>
          </p:cNvPr>
          <p:cNvGrpSpPr/>
          <p:nvPr/>
        </p:nvGrpSpPr>
        <p:grpSpPr>
          <a:xfrm>
            <a:off x="7787407" y="4572765"/>
            <a:ext cx="4476506" cy="4763990"/>
            <a:chOff x="3670275" y="1012731"/>
            <a:chExt cx="4828590" cy="5138687"/>
          </a:xfrm>
        </p:grpSpPr>
        <p:sp>
          <p:nvSpPr>
            <p:cNvPr id="22" name="Freeform: Shape 87">
              <a:extLst>
                <a:ext uri="{FF2B5EF4-FFF2-40B4-BE49-F238E27FC236}">
                  <a16:creationId xmlns:a16="http://schemas.microsoft.com/office/drawing/2014/main" id="{69933087-142E-47F9-9F98-EC922A1C0341}"/>
                </a:ext>
              </a:extLst>
            </p:cNvPr>
            <p:cNvSpPr>
              <a:spLocks/>
            </p:cNvSpPr>
            <p:nvPr/>
          </p:nvSpPr>
          <p:spPr bwMode="auto">
            <a:xfrm>
              <a:off x="3670275" y="1084908"/>
              <a:ext cx="4020619" cy="4998340"/>
            </a:xfrm>
            <a:custGeom>
              <a:avLst/>
              <a:gdLst>
                <a:gd name="connsiteX0" fmla="*/ 2310129 w 4020619"/>
                <a:gd name="connsiteY0" fmla="*/ 0 h 4998340"/>
                <a:gd name="connsiteX1" fmla="*/ 2310181 w 4020619"/>
                <a:gd name="connsiteY1" fmla="*/ 2014 h 4998340"/>
                <a:gd name="connsiteX2" fmla="*/ 2436136 w 4020619"/>
                <a:gd name="connsiteY2" fmla="*/ 1301 h 4998340"/>
                <a:gd name="connsiteX3" fmla="*/ 4003751 w 4020619"/>
                <a:gd name="connsiteY3" fmla="*/ 2364981 h 4998340"/>
                <a:gd name="connsiteX4" fmla="*/ 2727883 w 4020619"/>
                <a:gd name="connsiteY4" fmla="*/ 4994909 h 4998340"/>
                <a:gd name="connsiteX5" fmla="*/ 2573669 w 4020619"/>
                <a:gd name="connsiteY5" fmla="*/ 4995301 h 4998340"/>
                <a:gd name="connsiteX6" fmla="*/ 2439693 w 4020619"/>
                <a:gd name="connsiteY6" fmla="*/ 4973373 h 4998340"/>
                <a:gd name="connsiteX7" fmla="*/ 2432688 w 4020619"/>
                <a:gd name="connsiteY7" fmla="*/ 4973292 h 4998340"/>
                <a:gd name="connsiteX8" fmla="*/ 3 w 4020619"/>
                <a:gd name="connsiteY8" fmla="*/ 2315951 h 4998340"/>
                <a:gd name="connsiteX9" fmla="*/ 1994346 w 4020619"/>
                <a:gd name="connsiteY9" fmla="*/ 52936 h 4998340"/>
                <a:gd name="connsiteX10" fmla="*/ 2121653 w 4020619"/>
                <a:gd name="connsiteY10" fmla="*/ 31595 h 4998340"/>
                <a:gd name="connsiteX11" fmla="*/ 2129572 w 4020619"/>
                <a:gd name="connsiteY11" fmla="*/ 28807 h 4998340"/>
                <a:gd name="connsiteX12" fmla="*/ 2281467 w 4020619"/>
                <a:gd name="connsiteY12" fmla="*/ 2176 h 4998340"/>
                <a:gd name="connsiteX13" fmla="*/ 2297696 w 4020619"/>
                <a:gd name="connsiteY13" fmla="*/ 2084 h 4998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20619" h="4998340">
                  <a:moveTo>
                    <a:pt x="2310129" y="0"/>
                  </a:moveTo>
                  <a:lnTo>
                    <a:pt x="2310181" y="2014"/>
                  </a:lnTo>
                  <a:lnTo>
                    <a:pt x="2436136" y="1301"/>
                  </a:lnTo>
                  <a:cubicBezTo>
                    <a:pt x="3204504" y="61266"/>
                    <a:pt x="3887497" y="1071531"/>
                    <a:pt x="4003751" y="2364981"/>
                  </a:cubicBezTo>
                  <a:cubicBezTo>
                    <a:pt x="4127755" y="3741907"/>
                    <a:pt x="3554579" y="4920555"/>
                    <a:pt x="2727883" y="4994909"/>
                  </a:cubicBezTo>
                  <a:cubicBezTo>
                    <a:pt x="2676215" y="4999384"/>
                    <a:pt x="2624762" y="4999449"/>
                    <a:pt x="2573669" y="4995301"/>
                  </a:cubicBezTo>
                  <a:lnTo>
                    <a:pt x="2439693" y="4973373"/>
                  </a:lnTo>
                  <a:lnTo>
                    <a:pt x="2432688" y="4973292"/>
                  </a:lnTo>
                  <a:cubicBezTo>
                    <a:pt x="2289429" y="4970778"/>
                    <a:pt x="-2668" y="4890329"/>
                    <a:pt x="3" y="2315951"/>
                  </a:cubicBezTo>
                  <a:cubicBezTo>
                    <a:pt x="3" y="1670527"/>
                    <a:pt x="484582" y="383715"/>
                    <a:pt x="1994346" y="52936"/>
                  </a:cubicBezTo>
                  <a:lnTo>
                    <a:pt x="2121653" y="31595"/>
                  </a:lnTo>
                  <a:lnTo>
                    <a:pt x="2129572" y="28807"/>
                  </a:lnTo>
                  <a:cubicBezTo>
                    <a:pt x="2179131" y="15773"/>
                    <a:pt x="2229799" y="6823"/>
                    <a:pt x="2281467" y="2176"/>
                  </a:cubicBezTo>
                  <a:lnTo>
                    <a:pt x="2297696" y="2084"/>
                  </a:lnTo>
                  <a:close/>
                </a:path>
              </a:pathLst>
            </a:custGeom>
            <a:solidFill>
              <a:srgbClr val="F7931F"/>
            </a:solidFill>
            <a:ln w="6350" cap="flat">
              <a:noFill/>
              <a:prstDash val="solid"/>
              <a:miter lim="800000"/>
              <a:headEnd/>
              <a:tailEnd/>
            </a:ln>
          </p:spPr>
          <p:txBody>
            <a:bodyPr vert="horz" wrap="square" lIns="84773" tIns="42387" rIns="84773" bIns="42387" numCol="1" anchor="t" anchorCtr="0" compatLnSpc="1">
              <a:prstTxWarp prst="textNoShape">
                <a:avLst/>
              </a:prstTxWarp>
              <a:noAutofit/>
            </a:bodyPr>
            <a:lstStyle/>
            <a:p>
              <a:pPr defTabSz="1130267" hangingPunct="1">
                <a:defRPr/>
              </a:pPr>
              <a:endParaRPr lang="en-US" sz="1670" dirty="0">
                <a:solidFill>
                  <a:prstClr val="black"/>
                </a:solidFill>
                <a:latin typeface="Calibri"/>
                <a:ea typeface="+mn-ea"/>
                <a:cs typeface="+mn-cs"/>
              </a:endParaRPr>
            </a:p>
          </p:txBody>
        </p:sp>
        <p:sp>
          <p:nvSpPr>
            <p:cNvPr id="23" name="Freeform 17">
              <a:extLst>
                <a:ext uri="{FF2B5EF4-FFF2-40B4-BE49-F238E27FC236}">
                  <a16:creationId xmlns:a16="http://schemas.microsoft.com/office/drawing/2014/main" id="{773504A5-B872-435B-ACFA-3AEC75B5B56C}"/>
                </a:ext>
              </a:extLst>
            </p:cNvPr>
            <p:cNvSpPr>
              <a:spLocks/>
            </p:cNvSpPr>
            <p:nvPr/>
          </p:nvSpPr>
          <p:spPr bwMode="auto">
            <a:xfrm>
              <a:off x="4554626" y="1012731"/>
              <a:ext cx="3243404" cy="5138687"/>
            </a:xfrm>
            <a:custGeom>
              <a:avLst/>
              <a:gdLst>
                <a:gd name="T0" fmla="*/ 1132 w 1177"/>
                <a:gd name="T1" fmla="*/ 885 h 1866"/>
                <a:gd name="T2" fmla="*/ 669 w 1177"/>
                <a:gd name="T3" fmla="*/ 1840 h 1866"/>
                <a:gd name="T4" fmla="*/ 45 w 1177"/>
                <a:gd name="T5" fmla="*/ 982 h 1866"/>
                <a:gd name="T6" fmla="*/ 507 w 1177"/>
                <a:gd name="T7" fmla="*/ 27 h 1866"/>
                <a:gd name="T8" fmla="*/ 1132 w 1177"/>
                <a:gd name="T9" fmla="*/ 885 h 1866"/>
              </a:gdLst>
              <a:ahLst/>
              <a:cxnLst>
                <a:cxn ang="0">
                  <a:pos x="T0" y="T1"/>
                </a:cxn>
                <a:cxn ang="0">
                  <a:pos x="T2" y="T3"/>
                </a:cxn>
                <a:cxn ang="0">
                  <a:pos x="T4" y="T5"/>
                </a:cxn>
                <a:cxn ang="0">
                  <a:pos x="T6" y="T7"/>
                </a:cxn>
                <a:cxn ang="0">
                  <a:pos x="T8" y="T9"/>
                </a:cxn>
              </a:cxnLst>
              <a:rect l="0" t="0" r="r" b="b"/>
              <a:pathLst>
                <a:path w="1177" h="1866">
                  <a:moveTo>
                    <a:pt x="1132" y="885"/>
                  </a:moveTo>
                  <a:cubicBezTo>
                    <a:pt x="1177" y="1385"/>
                    <a:pt x="969" y="1813"/>
                    <a:pt x="669" y="1840"/>
                  </a:cubicBezTo>
                  <a:cubicBezTo>
                    <a:pt x="369" y="1866"/>
                    <a:pt x="89" y="1482"/>
                    <a:pt x="45" y="982"/>
                  </a:cubicBezTo>
                  <a:cubicBezTo>
                    <a:pt x="0" y="481"/>
                    <a:pt x="207" y="54"/>
                    <a:pt x="507" y="27"/>
                  </a:cubicBezTo>
                  <a:cubicBezTo>
                    <a:pt x="808" y="0"/>
                    <a:pt x="1087" y="384"/>
                    <a:pt x="1132" y="885"/>
                  </a:cubicBezTo>
                  <a:close/>
                </a:path>
              </a:pathLst>
            </a:custGeom>
            <a:solidFill>
              <a:srgbClr val="F7931F">
                <a:lumMod val="75000"/>
              </a:srgbClr>
            </a:solidFill>
            <a:ln w="6350" cap="flat">
              <a:noFill/>
              <a:prstDash val="solid"/>
              <a:miter lim="800000"/>
              <a:headEnd/>
              <a:tailEnd/>
            </a:ln>
          </p:spPr>
          <p:txBody>
            <a:bodyPr vert="horz" wrap="square" lIns="84773" tIns="42387" rIns="84773" bIns="42387" numCol="1" anchor="t" anchorCtr="0" compatLnSpc="1">
              <a:prstTxWarp prst="textNoShape">
                <a:avLst/>
              </a:prstTxWarp>
            </a:bodyPr>
            <a:lstStyle/>
            <a:p>
              <a:pPr defTabSz="1130267" hangingPunct="1">
                <a:defRPr/>
              </a:pPr>
              <a:endParaRPr lang="en-US" sz="1670" dirty="0">
                <a:solidFill>
                  <a:prstClr val="black"/>
                </a:solidFill>
                <a:latin typeface="Calibri"/>
                <a:ea typeface="+mn-ea"/>
                <a:cs typeface="+mn-cs"/>
              </a:endParaRPr>
            </a:p>
          </p:txBody>
        </p:sp>
        <p:sp>
          <p:nvSpPr>
            <p:cNvPr id="24" name="Freeform: Shape 89">
              <a:extLst>
                <a:ext uri="{FF2B5EF4-FFF2-40B4-BE49-F238E27FC236}">
                  <a16:creationId xmlns:a16="http://schemas.microsoft.com/office/drawing/2014/main" id="{B031BF57-7C81-4EF0-99CD-821DB7458D28}"/>
                </a:ext>
              </a:extLst>
            </p:cNvPr>
            <p:cNvSpPr>
              <a:spLocks/>
            </p:cNvSpPr>
            <p:nvPr/>
          </p:nvSpPr>
          <p:spPr bwMode="auto">
            <a:xfrm>
              <a:off x="5132060" y="2339895"/>
              <a:ext cx="3319631" cy="3368947"/>
            </a:xfrm>
            <a:custGeom>
              <a:avLst/>
              <a:gdLst>
                <a:gd name="connsiteX0" fmla="*/ 2314335 w 3319631"/>
                <a:gd name="connsiteY0" fmla="*/ 0 h 3368947"/>
                <a:gd name="connsiteX1" fmla="*/ 3207007 w 3319631"/>
                <a:gd name="connsiteY1" fmla="*/ 391077 h 3368947"/>
                <a:gd name="connsiteX2" fmla="*/ 3207105 w 3319631"/>
                <a:gd name="connsiteY2" fmla="*/ 391752 h 3368947"/>
                <a:gd name="connsiteX3" fmla="*/ 3208993 w 3319631"/>
                <a:gd name="connsiteY3" fmla="*/ 397869 h 3368947"/>
                <a:gd name="connsiteX4" fmla="*/ 1603462 w 3319631"/>
                <a:gd name="connsiteY4" fmla="*/ 3352564 h 3368947"/>
                <a:gd name="connsiteX5" fmla="*/ 0 w 3319631"/>
                <a:gd name="connsiteY5" fmla="*/ 2214835 h 3368947"/>
                <a:gd name="connsiteX6" fmla="*/ 8817 w 3319631"/>
                <a:gd name="connsiteY6" fmla="*/ 2213302 h 3368947"/>
                <a:gd name="connsiteX7" fmla="*/ 20652 w 3319631"/>
                <a:gd name="connsiteY7" fmla="*/ 2211170 h 3368947"/>
                <a:gd name="connsiteX8" fmla="*/ 0 w 3319631"/>
                <a:gd name="connsiteY8" fmla="*/ 2214269 h 3368947"/>
                <a:gd name="connsiteX9" fmla="*/ 2314335 w 3319631"/>
                <a:gd name="connsiteY9" fmla="*/ 0 h 3368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9631" h="3368947">
                  <a:moveTo>
                    <a:pt x="2314335" y="0"/>
                  </a:moveTo>
                  <a:cubicBezTo>
                    <a:pt x="2314335" y="0"/>
                    <a:pt x="3135373" y="104654"/>
                    <a:pt x="3207007" y="391077"/>
                  </a:cubicBezTo>
                  <a:lnTo>
                    <a:pt x="3207105" y="391752"/>
                  </a:lnTo>
                  <a:lnTo>
                    <a:pt x="3208993" y="397869"/>
                  </a:lnTo>
                  <a:cubicBezTo>
                    <a:pt x="3250563" y="535164"/>
                    <a:pt x="3880112" y="2741431"/>
                    <a:pt x="1603462" y="3352564"/>
                  </a:cubicBezTo>
                  <a:cubicBezTo>
                    <a:pt x="1603462" y="3352564"/>
                    <a:pt x="355407" y="3594985"/>
                    <a:pt x="0" y="2214835"/>
                  </a:cubicBezTo>
                  <a:cubicBezTo>
                    <a:pt x="0" y="2214835"/>
                    <a:pt x="3000" y="2214327"/>
                    <a:pt x="8817" y="2213302"/>
                  </a:cubicBezTo>
                  <a:lnTo>
                    <a:pt x="20652" y="2211170"/>
                  </a:lnTo>
                  <a:lnTo>
                    <a:pt x="0" y="2214269"/>
                  </a:lnTo>
                  <a:cubicBezTo>
                    <a:pt x="2314335" y="0"/>
                    <a:pt x="2314335" y="0"/>
                    <a:pt x="2314335" y="0"/>
                  </a:cubicBezTo>
                  <a:close/>
                </a:path>
              </a:pathLst>
            </a:custGeom>
            <a:solidFill>
              <a:srgbClr val="C13018"/>
            </a:solidFill>
            <a:ln w="6350" cap="flat">
              <a:noFill/>
              <a:prstDash val="solid"/>
              <a:miter lim="800000"/>
              <a:headEnd/>
              <a:tailEnd/>
            </a:ln>
          </p:spPr>
          <p:txBody>
            <a:bodyPr vert="horz" wrap="square" lIns="84773" tIns="42387" rIns="84773" bIns="42387" numCol="1" anchor="t" anchorCtr="0" compatLnSpc="1">
              <a:prstTxWarp prst="textNoShape">
                <a:avLst/>
              </a:prstTxWarp>
              <a:noAutofit/>
            </a:bodyPr>
            <a:lstStyle/>
            <a:p>
              <a:pPr defTabSz="1130267" hangingPunct="1">
                <a:defRPr/>
              </a:pPr>
              <a:endParaRPr lang="en-US" sz="1670" dirty="0">
                <a:solidFill>
                  <a:prstClr val="black"/>
                </a:solidFill>
                <a:latin typeface="Calibri"/>
                <a:ea typeface="+mn-ea"/>
                <a:cs typeface="+mn-cs"/>
              </a:endParaRPr>
            </a:p>
          </p:txBody>
        </p:sp>
        <p:sp>
          <p:nvSpPr>
            <p:cNvPr id="25" name="Freeform 18">
              <a:extLst>
                <a:ext uri="{FF2B5EF4-FFF2-40B4-BE49-F238E27FC236}">
                  <a16:creationId xmlns:a16="http://schemas.microsoft.com/office/drawing/2014/main" id="{462810A9-337F-4E06-A618-C510333B4C62}"/>
                </a:ext>
              </a:extLst>
            </p:cNvPr>
            <p:cNvSpPr>
              <a:spLocks/>
            </p:cNvSpPr>
            <p:nvPr/>
          </p:nvSpPr>
          <p:spPr bwMode="auto">
            <a:xfrm>
              <a:off x="5132059" y="2339895"/>
              <a:ext cx="3366806" cy="2214269"/>
            </a:xfrm>
            <a:custGeom>
              <a:avLst/>
              <a:gdLst>
                <a:gd name="T0" fmla="*/ 0 w 1222"/>
                <a:gd name="T1" fmla="*/ 804 h 804"/>
                <a:gd name="T2" fmla="*/ 840 w 1222"/>
                <a:gd name="T3" fmla="*/ 0 h 804"/>
                <a:gd name="T4" fmla="*/ 1164 w 1222"/>
                <a:gd name="T5" fmla="*/ 142 h 804"/>
                <a:gd name="T6" fmla="*/ 444 w 1222"/>
                <a:gd name="T7" fmla="*/ 706 h 804"/>
                <a:gd name="T8" fmla="*/ 0 w 1222"/>
                <a:gd name="T9" fmla="*/ 804 h 804"/>
              </a:gdLst>
              <a:ahLst/>
              <a:cxnLst>
                <a:cxn ang="0">
                  <a:pos x="T0" y="T1"/>
                </a:cxn>
                <a:cxn ang="0">
                  <a:pos x="T2" y="T3"/>
                </a:cxn>
                <a:cxn ang="0">
                  <a:pos x="T4" y="T5"/>
                </a:cxn>
                <a:cxn ang="0">
                  <a:pos x="T6" y="T7"/>
                </a:cxn>
                <a:cxn ang="0">
                  <a:pos x="T8" y="T9"/>
                </a:cxn>
              </a:cxnLst>
              <a:rect l="0" t="0" r="r" b="b"/>
              <a:pathLst>
                <a:path w="1222" h="804">
                  <a:moveTo>
                    <a:pt x="0" y="804"/>
                  </a:moveTo>
                  <a:cubicBezTo>
                    <a:pt x="840" y="0"/>
                    <a:pt x="840" y="0"/>
                    <a:pt x="840" y="0"/>
                  </a:cubicBezTo>
                  <a:cubicBezTo>
                    <a:pt x="840" y="0"/>
                    <a:pt x="1138" y="38"/>
                    <a:pt x="1164" y="142"/>
                  </a:cubicBezTo>
                  <a:cubicBezTo>
                    <a:pt x="1164" y="142"/>
                    <a:pt x="1222" y="420"/>
                    <a:pt x="444" y="706"/>
                  </a:cubicBezTo>
                  <a:cubicBezTo>
                    <a:pt x="305" y="757"/>
                    <a:pt x="214" y="772"/>
                    <a:pt x="0" y="804"/>
                  </a:cubicBezTo>
                  <a:close/>
                </a:path>
              </a:pathLst>
            </a:custGeom>
            <a:solidFill>
              <a:srgbClr val="C13018">
                <a:lumMod val="75000"/>
              </a:srgbClr>
            </a:solidFill>
            <a:ln w="6350" cap="flat">
              <a:noFill/>
              <a:prstDash val="solid"/>
              <a:miter lim="800000"/>
              <a:headEnd/>
              <a:tailEnd/>
            </a:ln>
          </p:spPr>
          <p:txBody>
            <a:bodyPr vert="horz" wrap="square" lIns="84773" tIns="42387" rIns="84773" bIns="42387" numCol="1" anchor="t" anchorCtr="0" compatLnSpc="1">
              <a:prstTxWarp prst="textNoShape">
                <a:avLst/>
              </a:prstTxWarp>
            </a:bodyPr>
            <a:lstStyle/>
            <a:p>
              <a:pPr defTabSz="1130267" hangingPunct="1">
                <a:defRPr/>
              </a:pPr>
              <a:endParaRPr lang="en-US" sz="1670" dirty="0">
                <a:solidFill>
                  <a:prstClr val="black"/>
                </a:solidFill>
                <a:latin typeface="Calibri"/>
                <a:ea typeface="+mn-ea"/>
                <a:cs typeface="+mn-cs"/>
              </a:endParaRPr>
            </a:p>
          </p:txBody>
        </p:sp>
        <p:sp>
          <p:nvSpPr>
            <p:cNvPr id="26" name="Freeform: Shape 91">
              <a:extLst>
                <a:ext uri="{FF2B5EF4-FFF2-40B4-BE49-F238E27FC236}">
                  <a16:creationId xmlns:a16="http://schemas.microsoft.com/office/drawing/2014/main" id="{6F8711F7-DF34-4A98-A28E-565B6A93711E}"/>
                </a:ext>
              </a:extLst>
            </p:cNvPr>
            <p:cNvSpPr>
              <a:spLocks/>
            </p:cNvSpPr>
            <p:nvPr/>
          </p:nvSpPr>
          <p:spPr bwMode="auto">
            <a:xfrm>
              <a:off x="5093825" y="1657698"/>
              <a:ext cx="2690233" cy="2710196"/>
            </a:xfrm>
            <a:custGeom>
              <a:avLst/>
              <a:gdLst>
                <a:gd name="connsiteX0" fmla="*/ 2185854 w 2690233"/>
                <a:gd name="connsiteY0" fmla="*/ 1254142 h 2710196"/>
                <a:gd name="connsiteX1" fmla="*/ 2232790 w 2690233"/>
                <a:gd name="connsiteY1" fmla="*/ 1328883 h 2710196"/>
                <a:gd name="connsiteX2" fmla="*/ 2375826 w 2690233"/>
                <a:gd name="connsiteY2" fmla="*/ 1595158 h 2710196"/>
                <a:gd name="connsiteX3" fmla="*/ 2439745 w 2690233"/>
                <a:gd name="connsiteY3" fmla="*/ 1734956 h 2710196"/>
                <a:gd name="connsiteX4" fmla="*/ 2435942 w 2690233"/>
                <a:gd name="connsiteY4" fmla="*/ 1725116 h 2710196"/>
                <a:gd name="connsiteX5" fmla="*/ 2200475 w 2690233"/>
                <a:gd name="connsiteY5" fmla="*/ 1275550 h 2710196"/>
                <a:gd name="connsiteX6" fmla="*/ 504975 w 2690233"/>
                <a:gd name="connsiteY6" fmla="*/ 1 h 2710196"/>
                <a:gd name="connsiteX7" fmla="*/ 2690233 w 2690233"/>
                <a:gd name="connsiteY7" fmla="*/ 1741600 h 2710196"/>
                <a:gd name="connsiteX8" fmla="*/ 2446129 w 2690233"/>
                <a:gd name="connsiteY8" fmla="*/ 1741600 h 2710196"/>
                <a:gd name="connsiteX9" fmla="*/ 2442783 w 2690233"/>
                <a:gd name="connsiteY9" fmla="*/ 1741600 h 2710196"/>
                <a:gd name="connsiteX10" fmla="*/ 2443428 w 2690233"/>
                <a:gd name="connsiteY10" fmla="*/ 1743011 h 2710196"/>
                <a:gd name="connsiteX11" fmla="*/ 225055 w 2690233"/>
                <a:gd name="connsiteY11" fmla="*/ 2710196 h 2710196"/>
                <a:gd name="connsiteX12" fmla="*/ 429688 w 2690233"/>
                <a:gd name="connsiteY12" fmla="*/ 323252 h 2710196"/>
                <a:gd name="connsiteX13" fmla="*/ 514339 w 2690233"/>
                <a:gd name="connsiteY13" fmla="*/ 233065 h 2710196"/>
                <a:gd name="connsiteX14" fmla="*/ 489912 w 2690233"/>
                <a:gd name="connsiteY14" fmla="*/ 160705 h 2710196"/>
                <a:gd name="connsiteX15" fmla="*/ 436382 w 2690233"/>
                <a:gd name="connsiteY15" fmla="*/ 2135 h 2710196"/>
                <a:gd name="connsiteX16" fmla="*/ 504975 w 2690233"/>
                <a:gd name="connsiteY16" fmla="*/ 1 h 2710196"/>
                <a:gd name="connsiteX0" fmla="*/ 2185854 w 2690233"/>
                <a:gd name="connsiteY0" fmla="*/ 1254142 h 2710196"/>
                <a:gd name="connsiteX1" fmla="*/ 2232790 w 2690233"/>
                <a:gd name="connsiteY1" fmla="*/ 1328883 h 2710196"/>
                <a:gd name="connsiteX2" fmla="*/ 2439745 w 2690233"/>
                <a:gd name="connsiteY2" fmla="*/ 1734956 h 2710196"/>
                <a:gd name="connsiteX3" fmla="*/ 2435942 w 2690233"/>
                <a:gd name="connsiteY3" fmla="*/ 1725116 h 2710196"/>
                <a:gd name="connsiteX4" fmla="*/ 2200475 w 2690233"/>
                <a:gd name="connsiteY4" fmla="*/ 1275550 h 2710196"/>
                <a:gd name="connsiteX5" fmla="*/ 2185854 w 2690233"/>
                <a:gd name="connsiteY5" fmla="*/ 1254142 h 2710196"/>
                <a:gd name="connsiteX6" fmla="*/ 504975 w 2690233"/>
                <a:gd name="connsiteY6" fmla="*/ 1 h 2710196"/>
                <a:gd name="connsiteX7" fmla="*/ 2690233 w 2690233"/>
                <a:gd name="connsiteY7" fmla="*/ 1741600 h 2710196"/>
                <a:gd name="connsiteX8" fmla="*/ 2446129 w 2690233"/>
                <a:gd name="connsiteY8" fmla="*/ 1741600 h 2710196"/>
                <a:gd name="connsiteX9" fmla="*/ 2442783 w 2690233"/>
                <a:gd name="connsiteY9" fmla="*/ 1741600 h 2710196"/>
                <a:gd name="connsiteX10" fmla="*/ 2443428 w 2690233"/>
                <a:gd name="connsiteY10" fmla="*/ 1743011 h 2710196"/>
                <a:gd name="connsiteX11" fmla="*/ 225055 w 2690233"/>
                <a:gd name="connsiteY11" fmla="*/ 2710196 h 2710196"/>
                <a:gd name="connsiteX12" fmla="*/ 429688 w 2690233"/>
                <a:gd name="connsiteY12" fmla="*/ 323252 h 2710196"/>
                <a:gd name="connsiteX13" fmla="*/ 514339 w 2690233"/>
                <a:gd name="connsiteY13" fmla="*/ 233065 h 2710196"/>
                <a:gd name="connsiteX14" fmla="*/ 489912 w 2690233"/>
                <a:gd name="connsiteY14" fmla="*/ 160705 h 2710196"/>
                <a:gd name="connsiteX15" fmla="*/ 436382 w 2690233"/>
                <a:gd name="connsiteY15" fmla="*/ 2135 h 2710196"/>
                <a:gd name="connsiteX16" fmla="*/ 504975 w 2690233"/>
                <a:gd name="connsiteY16" fmla="*/ 1 h 2710196"/>
                <a:gd name="connsiteX0" fmla="*/ 2185854 w 2690233"/>
                <a:gd name="connsiteY0" fmla="*/ 1254142 h 2710196"/>
                <a:gd name="connsiteX1" fmla="*/ 2439745 w 2690233"/>
                <a:gd name="connsiteY1" fmla="*/ 1734956 h 2710196"/>
                <a:gd name="connsiteX2" fmla="*/ 2435942 w 2690233"/>
                <a:gd name="connsiteY2" fmla="*/ 1725116 h 2710196"/>
                <a:gd name="connsiteX3" fmla="*/ 2200475 w 2690233"/>
                <a:gd name="connsiteY3" fmla="*/ 1275550 h 2710196"/>
                <a:gd name="connsiteX4" fmla="*/ 2185854 w 2690233"/>
                <a:gd name="connsiteY4" fmla="*/ 1254142 h 2710196"/>
                <a:gd name="connsiteX5" fmla="*/ 504975 w 2690233"/>
                <a:gd name="connsiteY5" fmla="*/ 1 h 2710196"/>
                <a:gd name="connsiteX6" fmla="*/ 2690233 w 2690233"/>
                <a:gd name="connsiteY6" fmla="*/ 1741600 h 2710196"/>
                <a:gd name="connsiteX7" fmla="*/ 2446129 w 2690233"/>
                <a:gd name="connsiteY7" fmla="*/ 1741600 h 2710196"/>
                <a:gd name="connsiteX8" fmla="*/ 2442783 w 2690233"/>
                <a:gd name="connsiteY8" fmla="*/ 1741600 h 2710196"/>
                <a:gd name="connsiteX9" fmla="*/ 2443428 w 2690233"/>
                <a:gd name="connsiteY9" fmla="*/ 1743011 h 2710196"/>
                <a:gd name="connsiteX10" fmla="*/ 225055 w 2690233"/>
                <a:gd name="connsiteY10" fmla="*/ 2710196 h 2710196"/>
                <a:gd name="connsiteX11" fmla="*/ 429688 w 2690233"/>
                <a:gd name="connsiteY11" fmla="*/ 323252 h 2710196"/>
                <a:gd name="connsiteX12" fmla="*/ 514339 w 2690233"/>
                <a:gd name="connsiteY12" fmla="*/ 233065 h 2710196"/>
                <a:gd name="connsiteX13" fmla="*/ 489912 w 2690233"/>
                <a:gd name="connsiteY13" fmla="*/ 160705 h 2710196"/>
                <a:gd name="connsiteX14" fmla="*/ 436382 w 2690233"/>
                <a:gd name="connsiteY14" fmla="*/ 2135 h 2710196"/>
                <a:gd name="connsiteX15" fmla="*/ 504975 w 2690233"/>
                <a:gd name="connsiteY15" fmla="*/ 1 h 2710196"/>
                <a:gd name="connsiteX0" fmla="*/ 2200475 w 2690233"/>
                <a:gd name="connsiteY0" fmla="*/ 1275550 h 2710196"/>
                <a:gd name="connsiteX1" fmla="*/ 2439745 w 2690233"/>
                <a:gd name="connsiteY1" fmla="*/ 1734956 h 2710196"/>
                <a:gd name="connsiteX2" fmla="*/ 2435942 w 2690233"/>
                <a:gd name="connsiteY2" fmla="*/ 1725116 h 2710196"/>
                <a:gd name="connsiteX3" fmla="*/ 2200475 w 2690233"/>
                <a:gd name="connsiteY3" fmla="*/ 1275550 h 2710196"/>
                <a:gd name="connsiteX4" fmla="*/ 504975 w 2690233"/>
                <a:gd name="connsiteY4" fmla="*/ 1 h 2710196"/>
                <a:gd name="connsiteX5" fmla="*/ 2690233 w 2690233"/>
                <a:gd name="connsiteY5" fmla="*/ 1741600 h 2710196"/>
                <a:gd name="connsiteX6" fmla="*/ 2446129 w 2690233"/>
                <a:gd name="connsiteY6" fmla="*/ 1741600 h 2710196"/>
                <a:gd name="connsiteX7" fmla="*/ 2442783 w 2690233"/>
                <a:gd name="connsiteY7" fmla="*/ 1741600 h 2710196"/>
                <a:gd name="connsiteX8" fmla="*/ 2443428 w 2690233"/>
                <a:gd name="connsiteY8" fmla="*/ 1743011 h 2710196"/>
                <a:gd name="connsiteX9" fmla="*/ 225055 w 2690233"/>
                <a:gd name="connsiteY9" fmla="*/ 2710196 h 2710196"/>
                <a:gd name="connsiteX10" fmla="*/ 429688 w 2690233"/>
                <a:gd name="connsiteY10" fmla="*/ 323252 h 2710196"/>
                <a:gd name="connsiteX11" fmla="*/ 514339 w 2690233"/>
                <a:gd name="connsiteY11" fmla="*/ 233065 h 2710196"/>
                <a:gd name="connsiteX12" fmla="*/ 489912 w 2690233"/>
                <a:gd name="connsiteY12" fmla="*/ 160705 h 2710196"/>
                <a:gd name="connsiteX13" fmla="*/ 436382 w 2690233"/>
                <a:gd name="connsiteY13" fmla="*/ 2135 h 2710196"/>
                <a:gd name="connsiteX14" fmla="*/ 504975 w 2690233"/>
                <a:gd name="connsiteY14" fmla="*/ 1 h 2710196"/>
                <a:gd name="connsiteX0" fmla="*/ 2435942 w 2690233"/>
                <a:gd name="connsiteY0" fmla="*/ 1725116 h 2710196"/>
                <a:gd name="connsiteX1" fmla="*/ 2439745 w 2690233"/>
                <a:gd name="connsiteY1" fmla="*/ 1734956 h 2710196"/>
                <a:gd name="connsiteX2" fmla="*/ 2435942 w 2690233"/>
                <a:gd name="connsiteY2" fmla="*/ 1725116 h 2710196"/>
                <a:gd name="connsiteX3" fmla="*/ 504975 w 2690233"/>
                <a:gd name="connsiteY3" fmla="*/ 1 h 2710196"/>
                <a:gd name="connsiteX4" fmla="*/ 2690233 w 2690233"/>
                <a:gd name="connsiteY4" fmla="*/ 1741600 h 2710196"/>
                <a:gd name="connsiteX5" fmla="*/ 2446129 w 2690233"/>
                <a:gd name="connsiteY5" fmla="*/ 1741600 h 2710196"/>
                <a:gd name="connsiteX6" fmla="*/ 2442783 w 2690233"/>
                <a:gd name="connsiteY6" fmla="*/ 1741600 h 2710196"/>
                <a:gd name="connsiteX7" fmla="*/ 2443428 w 2690233"/>
                <a:gd name="connsiteY7" fmla="*/ 1743011 h 2710196"/>
                <a:gd name="connsiteX8" fmla="*/ 225055 w 2690233"/>
                <a:gd name="connsiteY8" fmla="*/ 2710196 h 2710196"/>
                <a:gd name="connsiteX9" fmla="*/ 429688 w 2690233"/>
                <a:gd name="connsiteY9" fmla="*/ 323252 h 2710196"/>
                <a:gd name="connsiteX10" fmla="*/ 514339 w 2690233"/>
                <a:gd name="connsiteY10" fmla="*/ 233065 h 2710196"/>
                <a:gd name="connsiteX11" fmla="*/ 489912 w 2690233"/>
                <a:gd name="connsiteY11" fmla="*/ 160705 h 2710196"/>
                <a:gd name="connsiteX12" fmla="*/ 436382 w 2690233"/>
                <a:gd name="connsiteY12" fmla="*/ 2135 h 2710196"/>
                <a:gd name="connsiteX13" fmla="*/ 504975 w 2690233"/>
                <a:gd name="connsiteY13" fmla="*/ 1 h 271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90233" h="2710196">
                  <a:moveTo>
                    <a:pt x="2435942" y="1725116"/>
                  </a:moveTo>
                  <a:lnTo>
                    <a:pt x="2439745" y="1734956"/>
                  </a:lnTo>
                  <a:lnTo>
                    <a:pt x="2435942" y="1725116"/>
                  </a:lnTo>
                  <a:close/>
                  <a:moveTo>
                    <a:pt x="504975" y="1"/>
                  </a:moveTo>
                  <a:cubicBezTo>
                    <a:pt x="813947" y="-188"/>
                    <a:pt x="2087507" y="101562"/>
                    <a:pt x="2690233" y="1741600"/>
                  </a:cubicBezTo>
                  <a:lnTo>
                    <a:pt x="2446129" y="1741600"/>
                  </a:lnTo>
                  <a:lnTo>
                    <a:pt x="2442783" y="1741600"/>
                  </a:lnTo>
                  <a:lnTo>
                    <a:pt x="2443428" y="1743011"/>
                  </a:lnTo>
                  <a:cubicBezTo>
                    <a:pt x="2443428" y="1743011"/>
                    <a:pt x="1787561" y="2509044"/>
                    <a:pt x="225055" y="2710196"/>
                  </a:cubicBezTo>
                  <a:cubicBezTo>
                    <a:pt x="225055" y="2710196"/>
                    <a:pt x="-398219" y="1272389"/>
                    <a:pt x="429688" y="323252"/>
                  </a:cubicBezTo>
                  <a:lnTo>
                    <a:pt x="514339" y="233065"/>
                  </a:lnTo>
                  <a:lnTo>
                    <a:pt x="489912" y="160705"/>
                  </a:lnTo>
                  <a:lnTo>
                    <a:pt x="436382" y="2135"/>
                  </a:lnTo>
                  <a:cubicBezTo>
                    <a:pt x="436382" y="2135"/>
                    <a:pt x="460836" y="27"/>
                    <a:pt x="504975" y="1"/>
                  </a:cubicBezTo>
                  <a:close/>
                </a:path>
              </a:pathLst>
            </a:custGeom>
            <a:solidFill>
              <a:srgbClr val="A2B969"/>
            </a:solidFill>
            <a:ln w="9525">
              <a:noFill/>
              <a:round/>
              <a:headEnd/>
              <a:tailEnd/>
            </a:ln>
          </p:spPr>
          <p:txBody>
            <a:bodyPr vert="horz" wrap="square" lIns="84773" tIns="42387" rIns="84773" bIns="42387" numCol="1" anchor="t" anchorCtr="0" compatLnSpc="1">
              <a:prstTxWarp prst="textNoShape">
                <a:avLst/>
              </a:prstTxWarp>
              <a:noAutofit/>
            </a:bodyPr>
            <a:lstStyle/>
            <a:p>
              <a:pPr defTabSz="1130267" hangingPunct="1">
                <a:defRPr/>
              </a:pPr>
              <a:endParaRPr lang="en-US" sz="1670" dirty="0">
                <a:solidFill>
                  <a:prstClr val="black"/>
                </a:solidFill>
                <a:latin typeface="Calibri"/>
                <a:ea typeface="+mn-ea"/>
                <a:cs typeface="+mn-cs"/>
              </a:endParaRPr>
            </a:p>
          </p:txBody>
        </p:sp>
        <p:sp>
          <p:nvSpPr>
            <p:cNvPr id="27" name="Freeform: Shape 92">
              <a:extLst>
                <a:ext uri="{FF2B5EF4-FFF2-40B4-BE49-F238E27FC236}">
                  <a16:creationId xmlns:a16="http://schemas.microsoft.com/office/drawing/2014/main" id="{B86CDC44-6413-4E4E-A482-39192BD3FCA5}"/>
                </a:ext>
              </a:extLst>
            </p:cNvPr>
            <p:cNvSpPr>
              <a:spLocks/>
            </p:cNvSpPr>
            <p:nvPr/>
          </p:nvSpPr>
          <p:spPr bwMode="auto">
            <a:xfrm>
              <a:off x="5526715" y="1415133"/>
              <a:ext cx="2555261" cy="1987658"/>
            </a:xfrm>
            <a:custGeom>
              <a:avLst/>
              <a:gdLst>
                <a:gd name="connsiteX0" fmla="*/ 541419 w 2555261"/>
                <a:gd name="connsiteY0" fmla="*/ 302683 h 1987658"/>
                <a:gd name="connsiteX1" fmla="*/ 697729 w 2555261"/>
                <a:gd name="connsiteY1" fmla="*/ 346803 h 1987658"/>
                <a:gd name="connsiteX2" fmla="*/ 850685 w 2555261"/>
                <a:gd name="connsiteY2" fmla="*/ 403605 h 1987658"/>
                <a:gd name="connsiteX3" fmla="*/ 826462 w 2555261"/>
                <a:gd name="connsiteY3" fmla="*/ 392050 h 1987658"/>
                <a:gd name="connsiteX4" fmla="*/ 574873 w 2555261"/>
                <a:gd name="connsiteY4" fmla="*/ 309958 h 1987658"/>
                <a:gd name="connsiteX5" fmla="*/ 427351 w 2555261"/>
                <a:gd name="connsiteY5" fmla="*/ 278795 h 1987658"/>
                <a:gd name="connsiteX6" fmla="*/ 501486 w 2555261"/>
                <a:gd name="connsiteY6" fmla="*/ 293998 h 1987658"/>
                <a:gd name="connsiteX7" fmla="*/ 440247 w 2555261"/>
                <a:gd name="connsiteY7" fmla="*/ 280679 h 1987658"/>
                <a:gd name="connsiteX8" fmla="*/ 655744 w 2555261"/>
                <a:gd name="connsiteY8" fmla="*/ 89 h 1987658"/>
                <a:gd name="connsiteX9" fmla="*/ 2543072 w 2555261"/>
                <a:gd name="connsiteY9" fmla="*/ 1456355 h 1987658"/>
                <a:gd name="connsiteX10" fmla="*/ 2259284 w 2555261"/>
                <a:gd name="connsiteY10" fmla="*/ 1987658 h 1987658"/>
                <a:gd name="connsiteX11" fmla="*/ 2256532 w 2555261"/>
                <a:gd name="connsiteY11" fmla="*/ 1979708 h 1987658"/>
                <a:gd name="connsiteX12" fmla="*/ 2251447 w 2555261"/>
                <a:gd name="connsiteY12" fmla="*/ 1965743 h 1987658"/>
                <a:gd name="connsiteX13" fmla="*/ 2250297 w 2555261"/>
                <a:gd name="connsiteY13" fmla="*/ 1966318 h 1987658"/>
                <a:gd name="connsiteX14" fmla="*/ 2257343 w 2555261"/>
                <a:gd name="connsiteY14" fmla="*/ 1984166 h 1987658"/>
                <a:gd name="connsiteX15" fmla="*/ 2009364 w 2555261"/>
                <a:gd name="connsiteY15" fmla="*/ 1984166 h 1987658"/>
                <a:gd name="connsiteX16" fmla="*/ 83396 w 2555261"/>
                <a:gd name="connsiteY16" fmla="*/ 481400 h 1987658"/>
                <a:gd name="connsiteX17" fmla="*/ 4741 w 2555261"/>
                <a:gd name="connsiteY17" fmla="*/ 248399 h 1987658"/>
                <a:gd name="connsiteX18" fmla="*/ 4566 w 2555261"/>
                <a:gd name="connsiteY18" fmla="*/ 247880 h 1987658"/>
                <a:gd name="connsiteX19" fmla="*/ 0 w 2555261"/>
                <a:gd name="connsiteY19" fmla="*/ 247847 h 1987658"/>
                <a:gd name="connsiteX20" fmla="*/ 655744 w 2555261"/>
                <a:gd name="connsiteY20" fmla="*/ 89 h 1987658"/>
                <a:gd name="connsiteX0" fmla="*/ 541419 w 2555261"/>
                <a:gd name="connsiteY0" fmla="*/ 302683 h 1987658"/>
                <a:gd name="connsiteX1" fmla="*/ 697729 w 2555261"/>
                <a:gd name="connsiteY1" fmla="*/ 346803 h 1987658"/>
                <a:gd name="connsiteX2" fmla="*/ 850685 w 2555261"/>
                <a:gd name="connsiteY2" fmla="*/ 403605 h 1987658"/>
                <a:gd name="connsiteX3" fmla="*/ 826462 w 2555261"/>
                <a:gd name="connsiteY3" fmla="*/ 392050 h 1987658"/>
                <a:gd name="connsiteX4" fmla="*/ 574873 w 2555261"/>
                <a:gd name="connsiteY4" fmla="*/ 309958 h 1987658"/>
                <a:gd name="connsiteX5" fmla="*/ 541419 w 2555261"/>
                <a:gd name="connsiteY5" fmla="*/ 302683 h 1987658"/>
                <a:gd name="connsiteX6" fmla="*/ 427351 w 2555261"/>
                <a:gd name="connsiteY6" fmla="*/ 278795 h 1987658"/>
                <a:gd name="connsiteX7" fmla="*/ 501486 w 2555261"/>
                <a:gd name="connsiteY7" fmla="*/ 293998 h 1987658"/>
                <a:gd name="connsiteX8" fmla="*/ 440247 w 2555261"/>
                <a:gd name="connsiteY8" fmla="*/ 280679 h 1987658"/>
                <a:gd name="connsiteX9" fmla="*/ 427351 w 2555261"/>
                <a:gd name="connsiteY9" fmla="*/ 278795 h 1987658"/>
                <a:gd name="connsiteX10" fmla="*/ 655744 w 2555261"/>
                <a:gd name="connsiteY10" fmla="*/ 89 h 1987658"/>
                <a:gd name="connsiteX11" fmla="*/ 2543072 w 2555261"/>
                <a:gd name="connsiteY11" fmla="*/ 1456355 h 1987658"/>
                <a:gd name="connsiteX12" fmla="*/ 2259284 w 2555261"/>
                <a:gd name="connsiteY12" fmla="*/ 1987658 h 1987658"/>
                <a:gd name="connsiteX13" fmla="*/ 2256532 w 2555261"/>
                <a:gd name="connsiteY13" fmla="*/ 1979708 h 1987658"/>
                <a:gd name="connsiteX14" fmla="*/ 2251447 w 2555261"/>
                <a:gd name="connsiteY14" fmla="*/ 1965743 h 1987658"/>
                <a:gd name="connsiteX15" fmla="*/ 2257343 w 2555261"/>
                <a:gd name="connsiteY15" fmla="*/ 1984166 h 1987658"/>
                <a:gd name="connsiteX16" fmla="*/ 2009364 w 2555261"/>
                <a:gd name="connsiteY16" fmla="*/ 1984166 h 1987658"/>
                <a:gd name="connsiteX17" fmla="*/ 83396 w 2555261"/>
                <a:gd name="connsiteY17" fmla="*/ 481400 h 1987658"/>
                <a:gd name="connsiteX18" fmla="*/ 4741 w 2555261"/>
                <a:gd name="connsiteY18" fmla="*/ 248399 h 1987658"/>
                <a:gd name="connsiteX19" fmla="*/ 4566 w 2555261"/>
                <a:gd name="connsiteY19" fmla="*/ 247880 h 1987658"/>
                <a:gd name="connsiteX20" fmla="*/ 0 w 2555261"/>
                <a:gd name="connsiteY20" fmla="*/ 247847 h 1987658"/>
                <a:gd name="connsiteX21" fmla="*/ 655744 w 2555261"/>
                <a:gd name="connsiteY21" fmla="*/ 89 h 1987658"/>
                <a:gd name="connsiteX0" fmla="*/ 541419 w 2555261"/>
                <a:gd name="connsiteY0" fmla="*/ 302683 h 1987658"/>
                <a:gd name="connsiteX1" fmla="*/ 697729 w 2555261"/>
                <a:gd name="connsiteY1" fmla="*/ 346803 h 1987658"/>
                <a:gd name="connsiteX2" fmla="*/ 850685 w 2555261"/>
                <a:gd name="connsiteY2" fmla="*/ 403605 h 1987658"/>
                <a:gd name="connsiteX3" fmla="*/ 826462 w 2555261"/>
                <a:gd name="connsiteY3" fmla="*/ 392050 h 1987658"/>
                <a:gd name="connsiteX4" fmla="*/ 574873 w 2555261"/>
                <a:gd name="connsiteY4" fmla="*/ 309958 h 1987658"/>
                <a:gd name="connsiteX5" fmla="*/ 541419 w 2555261"/>
                <a:gd name="connsiteY5" fmla="*/ 302683 h 1987658"/>
                <a:gd name="connsiteX6" fmla="*/ 427351 w 2555261"/>
                <a:gd name="connsiteY6" fmla="*/ 278795 h 1987658"/>
                <a:gd name="connsiteX7" fmla="*/ 501486 w 2555261"/>
                <a:gd name="connsiteY7" fmla="*/ 293998 h 1987658"/>
                <a:gd name="connsiteX8" fmla="*/ 440247 w 2555261"/>
                <a:gd name="connsiteY8" fmla="*/ 280679 h 1987658"/>
                <a:gd name="connsiteX9" fmla="*/ 427351 w 2555261"/>
                <a:gd name="connsiteY9" fmla="*/ 278795 h 1987658"/>
                <a:gd name="connsiteX10" fmla="*/ 655744 w 2555261"/>
                <a:gd name="connsiteY10" fmla="*/ 89 h 1987658"/>
                <a:gd name="connsiteX11" fmla="*/ 2543072 w 2555261"/>
                <a:gd name="connsiteY11" fmla="*/ 1456355 h 1987658"/>
                <a:gd name="connsiteX12" fmla="*/ 2259284 w 2555261"/>
                <a:gd name="connsiteY12" fmla="*/ 1987658 h 1987658"/>
                <a:gd name="connsiteX13" fmla="*/ 2256532 w 2555261"/>
                <a:gd name="connsiteY13" fmla="*/ 1979708 h 1987658"/>
                <a:gd name="connsiteX14" fmla="*/ 2257343 w 2555261"/>
                <a:gd name="connsiteY14" fmla="*/ 1984166 h 1987658"/>
                <a:gd name="connsiteX15" fmla="*/ 2009364 w 2555261"/>
                <a:gd name="connsiteY15" fmla="*/ 1984166 h 1987658"/>
                <a:gd name="connsiteX16" fmla="*/ 83396 w 2555261"/>
                <a:gd name="connsiteY16" fmla="*/ 481400 h 1987658"/>
                <a:gd name="connsiteX17" fmla="*/ 4741 w 2555261"/>
                <a:gd name="connsiteY17" fmla="*/ 248399 h 1987658"/>
                <a:gd name="connsiteX18" fmla="*/ 4566 w 2555261"/>
                <a:gd name="connsiteY18" fmla="*/ 247880 h 1987658"/>
                <a:gd name="connsiteX19" fmla="*/ 0 w 2555261"/>
                <a:gd name="connsiteY19" fmla="*/ 247847 h 1987658"/>
                <a:gd name="connsiteX20" fmla="*/ 655744 w 2555261"/>
                <a:gd name="connsiteY20" fmla="*/ 89 h 1987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55261" h="1987658">
                  <a:moveTo>
                    <a:pt x="541419" y="302683"/>
                  </a:moveTo>
                  <a:lnTo>
                    <a:pt x="697729" y="346803"/>
                  </a:lnTo>
                  <a:lnTo>
                    <a:pt x="850685" y="403605"/>
                  </a:lnTo>
                  <a:lnTo>
                    <a:pt x="826462" y="392050"/>
                  </a:lnTo>
                  <a:cubicBezTo>
                    <a:pt x="746467" y="359897"/>
                    <a:pt x="662642" y="332239"/>
                    <a:pt x="574873" y="309958"/>
                  </a:cubicBezTo>
                  <a:lnTo>
                    <a:pt x="541419" y="302683"/>
                  </a:lnTo>
                  <a:close/>
                  <a:moveTo>
                    <a:pt x="427351" y="278795"/>
                  </a:moveTo>
                  <a:lnTo>
                    <a:pt x="501486" y="293998"/>
                  </a:lnTo>
                  <a:lnTo>
                    <a:pt x="440247" y="280679"/>
                  </a:lnTo>
                  <a:lnTo>
                    <a:pt x="427351" y="278795"/>
                  </a:lnTo>
                  <a:close/>
                  <a:moveTo>
                    <a:pt x="655744" y="89"/>
                  </a:moveTo>
                  <a:cubicBezTo>
                    <a:pt x="1256382" y="5595"/>
                    <a:pt x="2193158" y="366220"/>
                    <a:pt x="2543072" y="1456355"/>
                  </a:cubicBezTo>
                  <a:cubicBezTo>
                    <a:pt x="2543072" y="1456355"/>
                    <a:pt x="2645015" y="1602257"/>
                    <a:pt x="2259284" y="1987658"/>
                  </a:cubicBezTo>
                  <a:cubicBezTo>
                    <a:pt x="2259284" y="1987658"/>
                    <a:pt x="2258376" y="1984936"/>
                    <a:pt x="2256532" y="1979708"/>
                  </a:cubicBezTo>
                  <a:lnTo>
                    <a:pt x="2257343" y="1984166"/>
                  </a:lnTo>
                  <a:lnTo>
                    <a:pt x="2009364" y="1984166"/>
                  </a:lnTo>
                  <a:cubicBezTo>
                    <a:pt x="2009364" y="1984166"/>
                    <a:pt x="1477588" y="517180"/>
                    <a:pt x="83396" y="481400"/>
                  </a:cubicBezTo>
                  <a:lnTo>
                    <a:pt x="4741" y="248399"/>
                  </a:lnTo>
                  <a:cubicBezTo>
                    <a:pt x="4683" y="248226"/>
                    <a:pt x="4624" y="248053"/>
                    <a:pt x="4566" y="247880"/>
                  </a:cubicBezTo>
                  <a:lnTo>
                    <a:pt x="0" y="247847"/>
                  </a:lnTo>
                  <a:cubicBezTo>
                    <a:pt x="0" y="247847"/>
                    <a:pt x="192866" y="-5417"/>
                    <a:pt x="655744" y="89"/>
                  </a:cubicBezTo>
                  <a:close/>
                </a:path>
              </a:pathLst>
            </a:custGeom>
            <a:solidFill>
              <a:srgbClr val="4CC1EF"/>
            </a:solidFill>
            <a:ln w="9525">
              <a:noFill/>
              <a:round/>
              <a:headEnd/>
              <a:tailEnd/>
            </a:ln>
          </p:spPr>
          <p:txBody>
            <a:bodyPr vert="horz" wrap="square" lIns="84773" tIns="42387" rIns="84773" bIns="42387" numCol="1" anchor="t" anchorCtr="0" compatLnSpc="1">
              <a:prstTxWarp prst="textNoShape">
                <a:avLst/>
              </a:prstTxWarp>
              <a:noAutofit/>
            </a:bodyPr>
            <a:lstStyle/>
            <a:p>
              <a:pPr defTabSz="1130267" hangingPunct="1">
                <a:defRPr/>
              </a:pPr>
              <a:endParaRPr lang="en-US" sz="1670" dirty="0">
                <a:solidFill>
                  <a:prstClr val="black"/>
                </a:solidFill>
                <a:latin typeface="Calibri"/>
                <a:ea typeface="+mn-ea"/>
                <a:cs typeface="+mn-cs"/>
              </a:endParaRPr>
            </a:p>
          </p:txBody>
        </p:sp>
        <p:sp>
          <p:nvSpPr>
            <p:cNvPr id="28" name="Freeform 21">
              <a:extLst>
                <a:ext uri="{FF2B5EF4-FFF2-40B4-BE49-F238E27FC236}">
                  <a16:creationId xmlns:a16="http://schemas.microsoft.com/office/drawing/2014/main" id="{C73F849E-8300-48C7-9C5C-B91438080ECB}"/>
                </a:ext>
              </a:extLst>
            </p:cNvPr>
            <p:cNvSpPr>
              <a:spLocks/>
            </p:cNvSpPr>
            <p:nvPr/>
          </p:nvSpPr>
          <p:spPr bwMode="auto">
            <a:xfrm>
              <a:off x="5530207" y="1524970"/>
              <a:ext cx="2253851" cy="1874329"/>
            </a:xfrm>
            <a:custGeom>
              <a:avLst/>
              <a:gdLst>
                <a:gd name="T0" fmla="*/ 0 w 818"/>
                <a:gd name="T1" fmla="*/ 49 h 681"/>
                <a:gd name="T2" fmla="*/ 818 w 818"/>
                <a:gd name="T3" fmla="*/ 681 h 681"/>
                <a:gd name="T4" fmla="*/ 728 w 818"/>
                <a:gd name="T5" fmla="*/ 681 h 681"/>
                <a:gd name="T6" fmla="*/ 29 w 818"/>
                <a:gd name="T7" fmla="*/ 135 h 681"/>
                <a:gd name="T8" fmla="*/ 0 w 818"/>
                <a:gd name="T9" fmla="*/ 49 h 681"/>
              </a:gdLst>
              <a:ahLst/>
              <a:cxnLst>
                <a:cxn ang="0">
                  <a:pos x="T0" y="T1"/>
                </a:cxn>
                <a:cxn ang="0">
                  <a:pos x="T2" y="T3"/>
                </a:cxn>
                <a:cxn ang="0">
                  <a:pos x="T4" y="T5"/>
                </a:cxn>
                <a:cxn ang="0">
                  <a:pos x="T6" y="T7"/>
                </a:cxn>
                <a:cxn ang="0">
                  <a:pos x="T8" y="T9"/>
                </a:cxn>
              </a:cxnLst>
              <a:rect l="0" t="0" r="r" b="b"/>
              <a:pathLst>
                <a:path w="818" h="681">
                  <a:moveTo>
                    <a:pt x="0" y="49"/>
                  </a:moveTo>
                  <a:cubicBezTo>
                    <a:pt x="0" y="49"/>
                    <a:pt x="568" y="0"/>
                    <a:pt x="818" y="681"/>
                  </a:cubicBezTo>
                  <a:cubicBezTo>
                    <a:pt x="728" y="681"/>
                    <a:pt x="728" y="681"/>
                    <a:pt x="728" y="681"/>
                  </a:cubicBezTo>
                  <a:cubicBezTo>
                    <a:pt x="728" y="681"/>
                    <a:pt x="535" y="148"/>
                    <a:pt x="29" y="135"/>
                  </a:cubicBezTo>
                  <a:cubicBezTo>
                    <a:pt x="0" y="49"/>
                    <a:pt x="0" y="49"/>
                    <a:pt x="0" y="49"/>
                  </a:cubicBezTo>
                </a:path>
              </a:pathLst>
            </a:custGeom>
            <a:solidFill>
              <a:srgbClr val="4CC1EF">
                <a:lumMod val="75000"/>
              </a:srgbClr>
            </a:solidFill>
            <a:ln w="9525">
              <a:noFill/>
              <a:round/>
              <a:headEnd/>
              <a:tailEnd/>
            </a:ln>
          </p:spPr>
          <p:txBody>
            <a:bodyPr vert="horz" wrap="square" lIns="84773" tIns="42387" rIns="84773" bIns="42387" numCol="1" anchor="t" anchorCtr="0" compatLnSpc="1">
              <a:prstTxWarp prst="textNoShape">
                <a:avLst/>
              </a:prstTxWarp>
            </a:bodyPr>
            <a:lstStyle/>
            <a:p>
              <a:pPr defTabSz="1130267" hangingPunct="1">
                <a:defRPr/>
              </a:pPr>
              <a:endParaRPr lang="en-US" sz="1670" dirty="0">
                <a:solidFill>
                  <a:prstClr val="black"/>
                </a:solidFill>
                <a:latin typeface="Calibri"/>
                <a:ea typeface="+mn-ea"/>
                <a:cs typeface="+mn-cs"/>
              </a:endParaRPr>
            </a:p>
          </p:txBody>
        </p:sp>
      </p:grpSp>
      <p:sp>
        <p:nvSpPr>
          <p:cNvPr id="30" name="TextBox 29">
            <a:extLst>
              <a:ext uri="{FF2B5EF4-FFF2-40B4-BE49-F238E27FC236}">
                <a16:creationId xmlns:a16="http://schemas.microsoft.com/office/drawing/2014/main" id="{12EB847A-DD86-477F-ABB5-06F5D34B8848}"/>
              </a:ext>
            </a:extLst>
          </p:cNvPr>
          <p:cNvSpPr txBox="1"/>
          <p:nvPr/>
        </p:nvSpPr>
        <p:spPr>
          <a:xfrm>
            <a:off x="15709046" y="6821052"/>
            <a:ext cx="3294740" cy="923330"/>
          </a:xfrm>
          <a:prstGeom prst="rect">
            <a:avLst/>
          </a:prstGeom>
          <a:noFill/>
        </p:spPr>
        <p:txBody>
          <a:bodyPr wrap="square" lIns="0" rIns="0" rtlCol="0" anchor="b">
            <a:spAutoFit/>
          </a:bodyPr>
          <a:lstStyle/>
          <a:p>
            <a:pPr defTabSz="1507023" hangingPunct="1">
              <a:defRPr/>
            </a:pPr>
            <a:r>
              <a:rPr lang="en-US" sz="5400" b="1" kern="1200" dirty="0">
                <a:solidFill>
                  <a:srgbClr val="A2B969"/>
                </a:solidFill>
                <a:latin typeface="Calibri"/>
                <a:ea typeface="+mn-ea"/>
                <a:cs typeface="+mn-cs"/>
              </a:rPr>
              <a:t>Probe</a:t>
            </a:r>
          </a:p>
        </p:txBody>
      </p:sp>
      <p:sp>
        <p:nvSpPr>
          <p:cNvPr id="33" name="TextBox 32">
            <a:extLst>
              <a:ext uri="{FF2B5EF4-FFF2-40B4-BE49-F238E27FC236}">
                <a16:creationId xmlns:a16="http://schemas.microsoft.com/office/drawing/2014/main" id="{31763A24-E6F9-4732-AA70-442DEFE2EAA3}"/>
              </a:ext>
            </a:extLst>
          </p:cNvPr>
          <p:cNvSpPr txBox="1"/>
          <p:nvPr/>
        </p:nvSpPr>
        <p:spPr>
          <a:xfrm>
            <a:off x="15626128" y="7730103"/>
            <a:ext cx="3294740" cy="1754326"/>
          </a:xfrm>
          <a:prstGeom prst="rect">
            <a:avLst/>
          </a:prstGeom>
          <a:noFill/>
        </p:spPr>
        <p:txBody>
          <a:bodyPr wrap="square" lIns="0" rIns="0" rtlCol="0" anchor="b">
            <a:spAutoFit/>
          </a:bodyPr>
          <a:lstStyle/>
          <a:p>
            <a:pPr defTabSz="1507023" hangingPunct="1">
              <a:defRPr/>
            </a:pPr>
            <a:r>
              <a:rPr lang="en-US" sz="5400" b="1" kern="1200" dirty="0">
                <a:solidFill>
                  <a:srgbClr val="C13018"/>
                </a:solidFill>
                <a:latin typeface="Calibri"/>
                <a:ea typeface="+mn-ea"/>
                <a:cs typeface="+mn-cs"/>
              </a:rPr>
              <a:t>Reconfirm</a:t>
            </a:r>
          </a:p>
        </p:txBody>
      </p:sp>
      <p:sp>
        <p:nvSpPr>
          <p:cNvPr id="36" name="TextBox 35">
            <a:extLst>
              <a:ext uri="{FF2B5EF4-FFF2-40B4-BE49-F238E27FC236}">
                <a16:creationId xmlns:a16="http://schemas.microsoft.com/office/drawing/2014/main" id="{DED00F21-CEDC-498E-8D09-C07E055B7FBA}"/>
              </a:ext>
            </a:extLst>
          </p:cNvPr>
          <p:cNvSpPr txBox="1"/>
          <p:nvPr/>
        </p:nvSpPr>
        <p:spPr>
          <a:xfrm>
            <a:off x="914400" y="5851854"/>
            <a:ext cx="4237551" cy="1754326"/>
          </a:xfrm>
          <a:prstGeom prst="rect">
            <a:avLst/>
          </a:prstGeom>
          <a:noFill/>
        </p:spPr>
        <p:txBody>
          <a:bodyPr wrap="square" lIns="0" rIns="0" rtlCol="0" anchor="b">
            <a:spAutoFit/>
          </a:bodyPr>
          <a:lstStyle/>
          <a:p>
            <a:pPr defTabSz="1507023" hangingPunct="1">
              <a:defRPr/>
            </a:pPr>
            <a:r>
              <a:rPr lang="en-US" sz="5400" b="1" kern="1200" dirty="0">
                <a:solidFill>
                  <a:srgbClr val="F7931F"/>
                </a:solidFill>
                <a:latin typeface="Calibri"/>
                <a:ea typeface="+mn-ea"/>
                <a:cs typeface="+mn-cs"/>
              </a:rPr>
              <a:t>STAR QUESTIONS</a:t>
            </a:r>
          </a:p>
        </p:txBody>
      </p:sp>
      <p:sp>
        <p:nvSpPr>
          <p:cNvPr id="39" name="TextBox 38">
            <a:extLst>
              <a:ext uri="{FF2B5EF4-FFF2-40B4-BE49-F238E27FC236}">
                <a16:creationId xmlns:a16="http://schemas.microsoft.com/office/drawing/2014/main" id="{6366F9A6-1394-4600-B89F-6C9ABA673982}"/>
              </a:ext>
            </a:extLst>
          </p:cNvPr>
          <p:cNvSpPr txBox="1"/>
          <p:nvPr/>
        </p:nvSpPr>
        <p:spPr>
          <a:xfrm>
            <a:off x="15680516" y="4742842"/>
            <a:ext cx="3294740" cy="923330"/>
          </a:xfrm>
          <a:prstGeom prst="rect">
            <a:avLst/>
          </a:prstGeom>
          <a:noFill/>
        </p:spPr>
        <p:txBody>
          <a:bodyPr wrap="square" lIns="0" rIns="0" rtlCol="0" anchor="b">
            <a:spAutoFit/>
          </a:bodyPr>
          <a:lstStyle/>
          <a:p>
            <a:pPr defTabSz="1507023" hangingPunct="1">
              <a:defRPr/>
            </a:pPr>
            <a:r>
              <a:rPr lang="en-US" sz="5400" b="1" kern="1200" dirty="0">
                <a:solidFill>
                  <a:srgbClr val="4CC1EF"/>
                </a:solidFill>
                <a:latin typeface="Calibri"/>
                <a:ea typeface="+mn-ea"/>
                <a:cs typeface="+mn-cs"/>
              </a:rPr>
              <a:t>Closed</a:t>
            </a:r>
          </a:p>
        </p:txBody>
      </p:sp>
      <p:grpSp>
        <p:nvGrpSpPr>
          <p:cNvPr id="41" name="Group 40">
            <a:extLst>
              <a:ext uri="{FF2B5EF4-FFF2-40B4-BE49-F238E27FC236}">
                <a16:creationId xmlns:a16="http://schemas.microsoft.com/office/drawing/2014/main" id="{7163AB6D-B2F0-4CC5-AAAD-33F3AD5AAC59}"/>
              </a:ext>
            </a:extLst>
          </p:cNvPr>
          <p:cNvGrpSpPr/>
          <p:nvPr/>
        </p:nvGrpSpPr>
        <p:grpSpPr>
          <a:xfrm>
            <a:off x="10850623" y="4844507"/>
            <a:ext cx="4676180" cy="790762"/>
            <a:chOff x="6588538" y="1673430"/>
            <a:chExt cx="1399857" cy="494728"/>
          </a:xfrm>
        </p:grpSpPr>
        <p:sp>
          <p:nvSpPr>
            <p:cNvPr id="42" name="Oval 41">
              <a:extLst>
                <a:ext uri="{FF2B5EF4-FFF2-40B4-BE49-F238E27FC236}">
                  <a16:creationId xmlns:a16="http://schemas.microsoft.com/office/drawing/2014/main" id="{28E33011-02FD-4E73-B645-DED3BAD5E74D}"/>
                </a:ext>
              </a:extLst>
            </p:cNvPr>
            <p:cNvSpPr/>
            <p:nvPr/>
          </p:nvSpPr>
          <p:spPr>
            <a:xfrm>
              <a:off x="6588538" y="2107436"/>
              <a:ext cx="55482" cy="60722"/>
            </a:xfrm>
            <a:prstGeom prst="ellipse">
              <a:avLst/>
            </a:prstGeom>
            <a:solidFill>
              <a:sysClr val="window" lastClr="FFFFFF"/>
            </a:solidFill>
            <a:ln w="6350" cap="flat" cmpd="sng" algn="ctr">
              <a:solidFill>
                <a:sysClr val="windowText" lastClr="000000">
                  <a:lumMod val="50000"/>
                  <a:lumOff val="50000"/>
                </a:sysClr>
              </a:solidFill>
              <a:prstDash val="solid"/>
              <a:miter lim="800000"/>
            </a:ln>
            <a:effectLst/>
          </p:spPr>
          <p:txBody>
            <a:bodyPr rot="0" spcFirstLastPara="0" vertOverflow="overflow" horzOverflow="overflow" vert="horz" wrap="square" lIns="84773" tIns="42387" rIns="84773" bIns="42387" numCol="1" spcCol="0" rtlCol="0" fromWordArt="0" anchor="ctr" anchorCtr="0" forceAA="0" compatLnSpc="1">
              <a:prstTxWarp prst="textNoShape">
                <a:avLst/>
              </a:prstTxWarp>
              <a:noAutofit/>
            </a:bodyPr>
            <a:lstStyle/>
            <a:p>
              <a:pPr algn="ctr" defTabSz="1130267" hangingPunct="1">
                <a:defRPr/>
              </a:pPr>
              <a:endParaRPr lang="en-US" sz="1670" dirty="0">
                <a:solidFill>
                  <a:prstClr val="black"/>
                </a:solidFill>
                <a:latin typeface="Calibri"/>
                <a:ea typeface="+mn-ea"/>
                <a:cs typeface="Helvetica" panose="020B0604020202020204" pitchFamily="34" charset="0"/>
              </a:endParaRPr>
            </a:p>
          </p:txBody>
        </p:sp>
        <p:grpSp>
          <p:nvGrpSpPr>
            <p:cNvPr id="43" name="Group 42">
              <a:extLst>
                <a:ext uri="{FF2B5EF4-FFF2-40B4-BE49-F238E27FC236}">
                  <a16:creationId xmlns:a16="http://schemas.microsoft.com/office/drawing/2014/main" id="{E4F0509A-D683-42CD-B6E3-090D37DC628C}"/>
                </a:ext>
              </a:extLst>
            </p:cNvPr>
            <p:cNvGrpSpPr/>
            <p:nvPr/>
          </p:nvGrpSpPr>
          <p:grpSpPr>
            <a:xfrm>
              <a:off x="6644020" y="1673430"/>
              <a:ext cx="1344375" cy="464367"/>
              <a:chOff x="6609503" y="1672514"/>
              <a:chExt cx="1344375" cy="464367"/>
            </a:xfrm>
          </p:grpSpPr>
          <p:cxnSp>
            <p:nvCxnSpPr>
              <p:cNvPr id="44" name="Straight Connector 43">
                <a:extLst>
                  <a:ext uri="{FF2B5EF4-FFF2-40B4-BE49-F238E27FC236}">
                    <a16:creationId xmlns:a16="http://schemas.microsoft.com/office/drawing/2014/main" id="{D8E3F5C0-0A09-4F84-AD28-0DEA657AE28E}"/>
                  </a:ext>
                </a:extLst>
              </p:cNvPr>
              <p:cNvCxnSpPr>
                <a:cxnSpLocks/>
              </p:cNvCxnSpPr>
              <p:nvPr/>
            </p:nvCxnSpPr>
            <p:spPr>
              <a:xfrm flipV="1">
                <a:off x="6609503" y="2130596"/>
                <a:ext cx="1344375" cy="6285"/>
              </a:xfrm>
              <a:prstGeom prst="line">
                <a:avLst/>
              </a:prstGeom>
              <a:noFill/>
              <a:ln w="6350" cap="flat" cmpd="sng" algn="ctr">
                <a:solidFill>
                  <a:sysClr val="windowText" lastClr="000000">
                    <a:lumMod val="50000"/>
                    <a:lumOff val="50000"/>
                  </a:sysClr>
                </a:solidFill>
                <a:prstDash val="solid"/>
                <a:miter lim="800000"/>
              </a:ln>
              <a:effectLst/>
            </p:spPr>
          </p:cxnSp>
          <p:cxnSp>
            <p:nvCxnSpPr>
              <p:cNvPr id="45" name="Straight Connector 44">
                <a:extLst>
                  <a:ext uri="{FF2B5EF4-FFF2-40B4-BE49-F238E27FC236}">
                    <a16:creationId xmlns:a16="http://schemas.microsoft.com/office/drawing/2014/main" id="{9DAE716B-61BF-4C06-97B9-2B79B4990DFA}"/>
                  </a:ext>
                </a:extLst>
              </p:cNvPr>
              <p:cNvCxnSpPr/>
              <p:nvPr/>
            </p:nvCxnSpPr>
            <p:spPr>
              <a:xfrm>
                <a:off x="7951338" y="1672514"/>
                <a:ext cx="0" cy="458082"/>
              </a:xfrm>
              <a:prstGeom prst="line">
                <a:avLst/>
              </a:prstGeom>
              <a:noFill/>
              <a:ln w="6350" cap="flat" cmpd="sng" algn="ctr">
                <a:solidFill>
                  <a:sysClr val="windowText" lastClr="000000">
                    <a:lumMod val="50000"/>
                    <a:lumOff val="50000"/>
                  </a:sysClr>
                </a:solidFill>
                <a:prstDash val="solid"/>
                <a:miter lim="800000"/>
              </a:ln>
              <a:effectLst/>
            </p:spPr>
          </p:cxnSp>
        </p:grpSp>
      </p:grpSp>
      <p:grpSp>
        <p:nvGrpSpPr>
          <p:cNvPr id="46" name="Group 45">
            <a:extLst>
              <a:ext uri="{FF2B5EF4-FFF2-40B4-BE49-F238E27FC236}">
                <a16:creationId xmlns:a16="http://schemas.microsoft.com/office/drawing/2014/main" id="{5DE660FE-6425-46F0-916F-1E5F2AABC698}"/>
              </a:ext>
            </a:extLst>
          </p:cNvPr>
          <p:cNvGrpSpPr/>
          <p:nvPr/>
        </p:nvGrpSpPr>
        <p:grpSpPr>
          <a:xfrm flipV="1">
            <a:off x="9976281" y="6829561"/>
            <a:ext cx="5550522" cy="922394"/>
            <a:chOff x="6588538" y="1673430"/>
            <a:chExt cx="1399857" cy="494728"/>
          </a:xfrm>
        </p:grpSpPr>
        <p:sp>
          <p:nvSpPr>
            <p:cNvPr id="47" name="Oval 46">
              <a:extLst>
                <a:ext uri="{FF2B5EF4-FFF2-40B4-BE49-F238E27FC236}">
                  <a16:creationId xmlns:a16="http://schemas.microsoft.com/office/drawing/2014/main" id="{A22D28C6-5764-4FA9-A976-5F028926EE9B}"/>
                </a:ext>
              </a:extLst>
            </p:cNvPr>
            <p:cNvSpPr/>
            <p:nvPr/>
          </p:nvSpPr>
          <p:spPr>
            <a:xfrm>
              <a:off x="6588538" y="2107436"/>
              <a:ext cx="55482" cy="60722"/>
            </a:xfrm>
            <a:prstGeom prst="ellipse">
              <a:avLst/>
            </a:prstGeom>
            <a:solidFill>
              <a:sysClr val="window" lastClr="FFFFFF"/>
            </a:solidFill>
            <a:ln w="6350" cap="flat" cmpd="sng" algn="ctr">
              <a:solidFill>
                <a:sysClr val="windowText" lastClr="000000">
                  <a:lumMod val="50000"/>
                  <a:lumOff val="50000"/>
                </a:sysClr>
              </a:solidFill>
              <a:prstDash val="solid"/>
              <a:miter lim="800000"/>
            </a:ln>
            <a:effectLst/>
          </p:spPr>
          <p:txBody>
            <a:bodyPr rot="0" spcFirstLastPara="0" vertOverflow="overflow" horzOverflow="overflow" vert="horz" wrap="square" lIns="84773" tIns="42387" rIns="84773" bIns="42387" numCol="1" spcCol="0" rtlCol="0" fromWordArt="0" anchor="ctr" anchorCtr="0" forceAA="0" compatLnSpc="1">
              <a:prstTxWarp prst="textNoShape">
                <a:avLst/>
              </a:prstTxWarp>
              <a:noAutofit/>
            </a:bodyPr>
            <a:lstStyle/>
            <a:p>
              <a:pPr algn="ctr" defTabSz="1130267" hangingPunct="1">
                <a:defRPr/>
              </a:pPr>
              <a:endParaRPr lang="en-US" sz="1670" dirty="0">
                <a:solidFill>
                  <a:prstClr val="black"/>
                </a:solidFill>
                <a:latin typeface="Calibri"/>
                <a:ea typeface="+mn-ea"/>
                <a:cs typeface="Helvetica" panose="020B0604020202020204" pitchFamily="34" charset="0"/>
              </a:endParaRPr>
            </a:p>
          </p:txBody>
        </p:sp>
        <p:grpSp>
          <p:nvGrpSpPr>
            <p:cNvPr id="48" name="Group 47">
              <a:extLst>
                <a:ext uri="{FF2B5EF4-FFF2-40B4-BE49-F238E27FC236}">
                  <a16:creationId xmlns:a16="http://schemas.microsoft.com/office/drawing/2014/main" id="{FFDA6AE8-34D3-4662-9C6A-47D0FD00AD15}"/>
                </a:ext>
              </a:extLst>
            </p:cNvPr>
            <p:cNvGrpSpPr/>
            <p:nvPr/>
          </p:nvGrpSpPr>
          <p:grpSpPr>
            <a:xfrm>
              <a:off x="6644020" y="1673430"/>
              <a:ext cx="1344375" cy="464367"/>
              <a:chOff x="6609503" y="1672514"/>
              <a:chExt cx="1344375" cy="464367"/>
            </a:xfrm>
          </p:grpSpPr>
          <p:cxnSp>
            <p:nvCxnSpPr>
              <p:cNvPr id="49" name="Straight Connector 48">
                <a:extLst>
                  <a:ext uri="{FF2B5EF4-FFF2-40B4-BE49-F238E27FC236}">
                    <a16:creationId xmlns:a16="http://schemas.microsoft.com/office/drawing/2014/main" id="{6B85BBB3-67C0-499E-A011-27DE26643C89}"/>
                  </a:ext>
                </a:extLst>
              </p:cNvPr>
              <p:cNvCxnSpPr>
                <a:cxnSpLocks/>
              </p:cNvCxnSpPr>
              <p:nvPr/>
            </p:nvCxnSpPr>
            <p:spPr>
              <a:xfrm flipV="1">
                <a:off x="6609503" y="2130596"/>
                <a:ext cx="1344375" cy="6285"/>
              </a:xfrm>
              <a:prstGeom prst="line">
                <a:avLst/>
              </a:prstGeom>
              <a:noFill/>
              <a:ln w="6350" cap="flat" cmpd="sng" algn="ctr">
                <a:solidFill>
                  <a:sysClr val="windowText" lastClr="000000">
                    <a:lumMod val="50000"/>
                    <a:lumOff val="50000"/>
                  </a:sysClr>
                </a:solidFill>
                <a:prstDash val="solid"/>
                <a:miter lim="800000"/>
              </a:ln>
              <a:effectLst/>
            </p:spPr>
          </p:cxnSp>
          <p:cxnSp>
            <p:nvCxnSpPr>
              <p:cNvPr id="50" name="Straight Connector 49">
                <a:extLst>
                  <a:ext uri="{FF2B5EF4-FFF2-40B4-BE49-F238E27FC236}">
                    <a16:creationId xmlns:a16="http://schemas.microsoft.com/office/drawing/2014/main" id="{E0EA58DC-C0B8-4C3E-9AD0-2A48B831A08F}"/>
                  </a:ext>
                </a:extLst>
              </p:cNvPr>
              <p:cNvCxnSpPr/>
              <p:nvPr/>
            </p:nvCxnSpPr>
            <p:spPr>
              <a:xfrm>
                <a:off x="7951338" y="1672514"/>
                <a:ext cx="0" cy="458082"/>
              </a:xfrm>
              <a:prstGeom prst="line">
                <a:avLst/>
              </a:prstGeom>
              <a:noFill/>
              <a:ln w="6350" cap="flat" cmpd="sng" algn="ctr">
                <a:solidFill>
                  <a:sysClr val="windowText" lastClr="000000">
                    <a:lumMod val="50000"/>
                    <a:lumOff val="50000"/>
                  </a:sysClr>
                </a:solidFill>
                <a:prstDash val="solid"/>
                <a:miter lim="800000"/>
              </a:ln>
              <a:effectLst/>
            </p:spPr>
          </p:cxnSp>
        </p:grpSp>
      </p:grpSp>
      <p:grpSp>
        <p:nvGrpSpPr>
          <p:cNvPr id="51" name="Group 50">
            <a:extLst>
              <a:ext uri="{FF2B5EF4-FFF2-40B4-BE49-F238E27FC236}">
                <a16:creationId xmlns:a16="http://schemas.microsoft.com/office/drawing/2014/main" id="{87B707F7-E512-4A57-AC4B-A0241625DD7E}"/>
              </a:ext>
            </a:extLst>
          </p:cNvPr>
          <p:cNvGrpSpPr/>
          <p:nvPr/>
        </p:nvGrpSpPr>
        <p:grpSpPr>
          <a:xfrm flipV="1">
            <a:off x="10298367" y="8524002"/>
            <a:ext cx="5228436" cy="907022"/>
            <a:chOff x="6588538" y="1673430"/>
            <a:chExt cx="1399857" cy="494728"/>
          </a:xfrm>
        </p:grpSpPr>
        <p:sp>
          <p:nvSpPr>
            <p:cNvPr id="52" name="Oval 51">
              <a:extLst>
                <a:ext uri="{FF2B5EF4-FFF2-40B4-BE49-F238E27FC236}">
                  <a16:creationId xmlns:a16="http://schemas.microsoft.com/office/drawing/2014/main" id="{8AD2BC5A-B5FB-4E80-92BD-A68AD805A311}"/>
                </a:ext>
              </a:extLst>
            </p:cNvPr>
            <p:cNvSpPr/>
            <p:nvPr/>
          </p:nvSpPr>
          <p:spPr>
            <a:xfrm>
              <a:off x="6588538" y="2107436"/>
              <a:ext cx="55482" cy="60722"/>
            </a:xfrm>
            <a:prstGeom prst="ellipse">
              <a:avLst/>
            </a:prstGeom>
            <a:solidFill>
              <a:sysClr val="window" lastClr="FFFFFF"/>
            </a:solidFill>
            <a:ln w="6350" cap="flat" cmpd="sng" algn="ctr">
              <a:solidFill>
                <a:sysClr val="windowText" lastClr="000000">
                  <a:lumMod val="50000"/>
                  <a:lumOff val="50000"/>
                </a:sysClr>
              </a:solidFill>
              <a:prstDash val="solid"/>
              <a:miter lim="800000"/>
            </a:ln>
            <a:effectLst/>
          </p:spPr>
          <p:txBody>
            <a:bodyPr rot="0" spcFirstLastPara="0" vertOverflow="overflow" horzOverflow="overflow" vert="horz" wrap="square" lIns="84773" tIns="42387" rIns="84773" bIns="42387" numCol="1" spcCol="0" rtlCol="0" fromWordArt="0" anchor="ctr" anchorCtr="0" forceAA="0" compatLnSpc="1">
              <a:prstTxWarp prst="textNoShape">
                <a:avLst/>
              </a:prstTxWarp>
              <a:noAutofit/>
            </a:bodyPr>
            <a:lstStyle/>
            <a:p>
              <a:pPr algn="ctr" defTabSz="1130267" hangingPunct="1">
                <a:defRPr/>
              </a:pPr>
              <a:endParaRPr lang="en-US" sz="1670" dirty="0">
                <a:solidFill>
                  <a:prstClr val="black"/>
                </a:solidFill>
                <a:latin typeface="Calibri"/>
                <a:ea typeface="+mn-ea"/>
                <a:cs typeface="Helvetica" panose="020B0604020202020204" pitchFamily="34" charset="0"/>
              </a:endParaRPr>
            </a:p>
          </p:txBody>
        </p:sp>
        <p:grpSp>
          <p:nvGrpSpPr>
            <p:cNvPr id="53" name="Group 52">
              <a:extLst>
                <a:ext uri="{FF2B5EF4-FFF2-40B4-BE49-F238E27FC236}">
                  <a16:creationId xmlns:a16="http://schemas.microsoft.com/office/drawing/2014/main" id="{E577053D-B9E0-48E5-9A3E-A32993F09829}"/>
                </a:ext>
              </a:extLst>
            </p:cNvPr>
            <p:cNvGrpSpPr/>
            <p:nvPr/>
          </p:nvGrpSpPr>
          <p:grpSpPr>
            <a:xfrm>
              <a:off x="6644020" y="1673430"/>
              <a:ext cx="1344375" cy="464367"/>
              <a:chOff x="6609503" y="1672514"/>
              <a:chExt cx="1344375" cy="464367"/>
            </a:xfrm>
          </p:grpSpPr>
          <p:cxnSp>
            <p:nvCxnSpPr>
              <p:cNvPr id="54" name="Straight Connector 53">
                <a:extLst>
                  <a:ext uri="{FF2B5EF4-FFF2-40B4-BE49-F238E27FC236}">
                    <a16:creationId xmlns:a16="http://schemas.microsoft.com/office/drawing/2014/main" id="{340F435F-5926-4F81-BCA3-AE4568EFEDBD}"/>
                  </a:ext>
                </a:extLst>
              </p:cNvPr>
              <p:cNvCxnSpPr>
                <a:cxnSpLocks/>
              </p:cNvCxnSpPr>
              <p:nvPr/>
            </p:nvCxnSpPr>
            <p:spPr>
              <a:xfrm flipV="1">
                <a:off x="6609503" y="2130596"/>
                <a:ext cx="1344375" cy="6285"/>
              </a:xfrm>
              <a:prstGeom prst="line">
                <a:avLst/>
              </a:prstGeom>
              <a:noFill/>
              <a:ln w="6350" cap="flat" cmpd="sng" algn="ctr">
                <a:solidFill>
                  <a:sysClr val="windowText" lastClr="000000">
                    <a:lumMod val="50000"/>
                    <a:lumOff val="50000"/>
                  </a:sysClr>
                </a:solidFill>
                <a:prstDash val="solid"/>
                <a:miter lim="800000"/>
              </a:ln>
              <a:effectLst/>
            </p:spPr>
          </p:cxnSp>
          <p:cxnSp>
            <p:nvCxnSpPr>
              <p:cNvPr id="55" name="Straight Connector 54">
                <a:extLst>
                  <a:ext uri="{FF2B5EF4-FFF2-40B4-BE49-F238E27FC236}">
                    <a16:creationId xmlns:a16="http://schemas.microsoft.com/office/drawing/2014/main" id="{07A27370-B45B-4AA6-8C58-F471D54B8E9E}"/>
                  </a:ext>
                </a:extLst>
              </p:cNvPr>
              <p:cNvCxnSpPr/>
              <p:nvPr/>
            </p:nvCxnSpPr>
            <p:spPr>
              <a:xfrm>
                <a:off x="7951338" y="1672514"/>
                <a:ext cx="0" cy="458082"/>
              </a:xfrm>
              <a:prstGeom prst="line">
                <a:avLst/>
              </a:prstGeom>
              <a:noFill/>
              <a:ln w="6350" cap="flat" cmpd="sng" algn="ctr">
                <a:solidFill>
                  <a:sysClr val="windowText" lastClr="000000">
                    <a:lumMod val="50000"/>
                    <a:lumOff val="50000"/>
                  </a:sysClr>
                </a:solidFill>
                <a:prstDash val="solid"/>
                <a:miter lim="800000"/>
              </a:ln>
              <a:effectLst/>
            </p:spPr>
          </p:cxnSp>
        </p:grpSp>
      </p:grpSp>
      <p:grpSp>
        <p:nvGrpSpPr>
          <p:cNvPr id="56" name="Group 55">
            <a:extLst>
              <a:ext uri="{FF2B5EF4-FFF2-40B4-BE49-F238E27FC236}">
                <a16:creationId xmlns:a16="http://schemas.microsoft.com/office/drawing/2014/main" id="{850ED411-181C-40BA-B879-3A68DAD0F8D5}"/>
              </a:ext>
            </a:extLst>
          </p:cNvPr>
          <p:cNvGrpSpPr/>
          <p:nvPr/>
        </p:nvGrpSpPr>
        <p:grpSpPr>
          <a:xfrm flipH="1">
            <a:off x="3875239" y="6920075"/>
            <a:ext cx="4490613" cy="611539"/>
            <a:chOff x="6588538" y="1673430"/>
            <a:chExt cx="1399857" cy="494728"/>
          </a:xfrm>
        </p:grpSpPr>
        <p:sp>
          <p:nvSpPr>
            <p:cNvPr id="57" name="Oval 56">
              <a:extLst>
                <a:ext uri="{FF2B5EF4-FFF2-40B4-BE49-F238E27FC236}">
                  <a16:creationId xmlns:a16="http://schemas.microsoft.com/office/drawing/2014/main" id="{B01EF09E-A24D-463F-A2BC-460D83E3AF29}"/>
                </a:ext>
              </a:extLst>
            </p:cNvPr>
            <p:cNvSpPr/>
            <p:nvPr/>
          </p:nvSpPr>
          <p:spPr>
            <a:xfrm>
              <a:off x="6588538" y="2107436"/>
              <a:ext cx="55482" cy="60722"/>
            </a:xfrm>
            <a:prstGeom prst="ellipse">
              <a:avLst/>
            </a:prstGeom>
            <a:solidFill>
              <a:sysClr val="window" lastClr="FFFFFF"/>
            </a:solidFill>
            <a:ln w="6350" cap="flat" cmpd="sng" algn="ctr">
              <a:solidFill>
                <a:sysClr val="windowText" lastClr="000000">
                  <a:lumMod val="50000"/>
                  <a:lumOff val="50000"/>
                </a:sysClr>
              </a:solidFill>
              <a:prstDash val="solid"/>
              <a:miter lim="800000"/>
            </a:ln>
            <a:effectLst/>
          </p:spPr>
          <p:txBody>
            <a:bodyPr rot="0" spcFirstLastPara="0" vertOverflow="overflow" horzOverflow="overflow" vert="horz" wrap="square" lIns="84773" tIns="42387" rIns="84773" bIns="42387" numCol="1" spcCol="0" rtlCol="0" fromWordArt="0" anchor="ctr" anchorCtr="0" forceAA="0" compatLnSpc="1">
              <a:prstTxWarp prst="textNoShape">
                <a:avLst/>
              </a:prstTxWarp>
              <a:noAutofit/>
            </a:bodyPr>
            <a:lstStyle/>
            <a:p>
              <a:pPr algn="ctr" defTabSz="1130267" hangingPunct="1">
                <a:defRPr/>
              </a:pPr>
              <a:endParaRPr lang="en-US" sz="1670" dirty="0">
                <a:solidFill>
                  <a:prstClr val="black"/>
                </a:solidFill>
                <a:latin typeface="Calibri"/>
                <a:ea typeface="+mn-ea"/>
                <a:cs typeface="Helvetica" panose="020B0604020202020204" pitchFamily="34" charset="0"/>
              </a:endParaRPr>
            </a:p>
          </p:txBody>
        </p:sp>
        <p:grpSp>
          <p:nvGrpSpPr>
            <p:cNvPr id="58" name="Group 57">
              <a:extLst>
                <a:ext uri="{FF2B5EF4-FFF2-40B4-BE49-F238E27FC236}">
                  <a16:creationId xmlns:a16="http://schemas.microsoft.com/office/drawing/2014/main" id="{68892930-B4E6-4542-BC0A-2A2CD3D45505}"/>
                </a:ext>
              </a:extLst>
            </p:cNvPr>
            <p:cNvGrpSpPr/>
            <p:nvPr/>
          </p:nvGrpSpPr>
          <p:grpSpPr>
            <a:xfrm>
              <a:off x="6644020" y="1673430"/>
              <a:ext cx="1344375" cy="464367"/>
              <a:chOff x="6609503" y="1672514"/>
              <a:chExt cx="1344375" cy="464367"/>
            </a:xfrm>
          </p:grpSpPr>
          <p:cxnSp>
            <p:nvCxnSpPr>
              <p:cNvPr id="59" name="Straight Connector 58">
                <a:extLst>
                  <a:ext uri="{FF2B5EF4-FFF2-40B4-BE49-F238E27FC236}">
                    <a16:creationId xmlns:a16="http://schemas.microsoft.com/office/drawing/2014/main" id="{74807FBF-DC43-4D30-9D62-47D93E20519B}"/>
                  </a:ext>
                </a:extLst>
              </p:cNvPr>
              <p:cNvCxnSpPr>
                <a:cxnSpLocks/>
              </p:cNvCxnSpPr>
              <p:nvPr/>
            </p:nvCxnSpPr>
            <p:spPr>
              <a:xfrm flipV="1">
                <a:off x="6609503" y="2130596"/>
                <a:ext cx="1344375" cy="6285"/>
              </a:xfrm>
              <a:prstGeom prst="line">
                <a:avLst/>
              </a:prstGeom>
              <a:noFill/>
              <a:ln w="6350" cap="flat" cmpd="sng" algn="ctr">
                <a:solidFill>
                  <a:sysClr val="windowText" lastClr="000000">
                    <a:lumMod val="50000"/>
                    <a:lumOff val="50000"/>
                  </a:sysClr>
                </a:solidFill>
                <a:prstDash val="solid"/>
                <a:miter lim="800000"/>
              </a:ln>
              <a:effectLst/>
            </p:spPr>
          </p:cxnSp>
          <p:cxnSp>
            <p:nvCxnSpPr>
              <p:cNvPr id="60" name="Straight Connector 59">
                <a:extLst>
                  <a:ext uri="{FF2B5EF4-FFF2-40B4-BE49-F238E27FC236}">
                    <a16:creationId xmlns:a16="http://schemas.microsoft.com/office/drawing/2014/main" id="{1851A150-2C42-44B3-BF3E-DDB35D4053EF}"/>
                  </a:ext>
                </a:extLst>
              </p:cNvPr>
              <p:cNvCxnSpPr/>
              <p:nvPr/>
            </p:nvCxnSpPr>
            <p:spPr>
              <a:xfrm>
                <a:off x="7951338" y="1672514"/>
                <a:ext cx="0" cy="458082"/>
              </a:xfrm>
              <a:prstGeom prst="line">
                <a:avLst/>
              </a:prstGeom>
              <a:noFill/>
              <a:ln w="6350" cap="flat" cmpd="sng" algn="ctr">
                <a:solidFill>
                  <a:sysClr val="windowText" lastClr="000000">
                    <a:lumMod val="50000"/>
                    <a:lumOff val="50000"/>
                  </a:sysClr>
                </a:solidFill>
                <a:prstDash val="solid"/>
                <a:miter lim="800000"/>
              </a:ln>
              <a:effectLst/>
            </p:spPr>
          </p:cxnSp>
        </p:grpSp>
      </p:grpSp>
      <p:sp>
        <p:nvSpPr>
          <p:cNvPr id="3" name="Title 2">
            <a:extLst>
              <a:ext uri="{FF2B5EF4-FFF2-40B4-BE49-F238E27FC236}">
                <a16:creationId xmlns:a16="http://schemas.microsoft.com/office/drawing/2014/main" id="{2D55CC3C-7D7C-4BAC-9239-D53E4CFF11D7}"/>
              </a:ext>
            </a:extLst>
          </p:cNvPr>
          <p:cNvSpPr>
            <a:spLocks noGrp="1"/>
          </p:cNvSpPr>
          <p:nvPr>
            <p:ph type="title"/>
          </p:nvPr>
        </p:nvSpPr>
        <p:spPr>
          <a:xfrm>
            <a:off x="271886" y="333308"/>
            <a:ext cx="19408789" cy="2193870"/>
          </a:xfrm>
        </p:spPr>
        <p:txBody>
          <a:bodyPr/>
          <a:lstStyle/>
          <a:p>
            <a:r>
              <a:rPr lang="en-ZA" sz="8800" dirty="0">
                <a:solidFill>
                  <a:schemeClr val="bg1"/>
                </a:solidFill>
                <a:ea typeface="ＭＳ Ｐゴシック" panose="020B0600070205080204" pitchFamily="50" charset="-128"/>
              </a:rPr>
              <a:t>The quality and quantity of responses are based on the type of questions you ask!</a:t>
            </a:r>
            <a:endParaRPr lang="en-US" sz="9600" dirty="0">
              <a:solidFill>
                <a:schemeClr val="bg1"/>
              </a:solidFill>
            </a:endParaRPr>
          </a:p>
        </p:txBody>
      </p:sp>
    </p:spTree>
    <p:extLst>
      <p:ext uri="{BB962C8B-B14F-4D97-AF65-F5344CB8AC3E}">
        <p14:creationId xmlns:p14="http://schemas.microsoft.com/office/powerpoint/2010/main" val="771262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wipe(right)">
                                      <p:cBhvr>
                                        <p:cTn id="7" dur="500"/>
                                        <p:tgtEl>
                                          <p:spTgt spid="5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fade">
                                      <p:cBhvr>
                                        <p:cTn id="11" dur="500"/>
                                        <p:tgtEl>
                                          <p:spTgt spid="36"/>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41"/>
                                        </p:tgtEl>
                                        <p:attrNameLst>
                                          <p:attrName>style.visibility</p:attrName>
                                        </p:attrNameLst>
                                      </p:cBhvr>
                                      <p:to>
                                        <p:strVal val="visible"/>
                                      </p:to>
                                    </p:set>
                                    <p:animEffect transition="in" filter="wipe(left)">
                                      <p:cBhvr>
                                        <p:cTn id="16" dur="500"/>
                                        <p:tgtEl>
                                          <p:spTgt spid="41"/>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39"/>
                                        </p:tgtEl>
                                        <p:attrNameLst>
                                          <p:attrName>style.visibility</p:attrName>
                                        </p:attrNameLst>
                                      </p:cBhvr>
                                      <p:to>
                                        <p:strVal val="visible"/>
                                      </p:to>
                                    </p:set>
                                    <p:animEffect transition="in" filter="fade">
                                      <p:cBhvr>
                                        <p:cTn id="20" dur="500"/>
                                        <p:tgtEl>
                                          <p:spTgt spid="39"/>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nodeType="clickEffect">
                                  <p:stCondLst>
                                    <p:cond delay="0"/>
                                  </p:stCondLst>
                                  <p:childTnLst>
                                    <p:set>
                                      <p:cBhvr>
                                        <p:cTn id="24" dur="1" fill="hold">
                                          <p:stCondLst>
                                            <p:cond delay="0"/>
                                          </p:stCondLst>
                                        </p:cTn>
                                        <p:tgtEl>
                                          <p:spTgt spid="46"/>
                                        </p:tgtEl>
                                        <p:attrNameLst>
                                          <p:attrName>style.visibility</p:attrName>
                                        </p:attrNameLst>
                                      </p:cBhvr>
                                      <p:to>
                                        <p:strVal val="visible"/>
                                      </p:to>
                                    </p:set>
                                    <p:animEffect transition="in" filter="wipe(left)">
                                      <p:cBhvr>
                                        <p:cTn id="25" dur="500"/>
                                        <p:tgtEl>
                                          <p:spTgt spid="46"/>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fade">
                                      <p:cBhvr>
                                        <p:cTn id="29" dur="500"/>
                                        <p:tgtEl>
                                          <p:spTgt spid="30"/>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nodeType="clickEffect">
                                  <p:stCondLst>
                                    <p:cond delay="0"/>
                                  </p:stCondLst>
                                  <p:childTnLst>
                                    <p:set>
                                      <p:cBhvr>
                                        <p:cTn id="33" dur="1" fill="hold">
                                          <p:stCondLst>
                                            <p:cond delay="0"/>
                                          </p:stCondLst>
                                        </p:cTn>
                                        <p:tgtEl>
                                          <p:spTgt spid="51"/>
                                        </p:tgtEl>
                                        <p:attrNameLst>
                                          <p:attrName>style.visibility</p:attrName>
                                        </p:attrNameLst>
                                      </p:cBhvr>
                                      <p:to>
                                        <p:strVal val="visible"/>
                                      </p:to>
                                    </p:set>
                                    <p:animEffect transition="in" filter="wipe(left)">
                                      <p:cBhvr>
                                        <p:cTn id="34" dur="500"/>
                                        <p:tgtEl>
                                          <p:spTgt spid="51"/>
                                        </p:tgtEl>
                                      </p:cBhvr>
                                    </p:animEffect>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33"/>
                                        </p:tgtEl>
                                        <p:attrNameLst>
                                          <p:attrName>style.visibility</p:attrName>
                                        </p:attrNameLst>
                                      </p:cBhvr>
                                      <p:to>
                                        <p:strVal val="visible"/>
                                      </p:to>
                                    </p:set>
                                    <p:animEffect transition="in" filter="fade">
                                      <p:cBhvr>
                                        <p:cTn id="38"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3" grpId="0"/>
      <p:bldP spid="36" grpId="0"/>
      <p:bldP spid="3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A26C3E-6B4B-461D-95E2-E204D39FC94A}"/>
              </a:ext>
            </a:extLst>
          </p:cNvPr>
          <p:cNvSpPr/>
          <p:nvPr/>
        </p:nvSpPr>
        <p:spPr>
          <a:xfrm>
            <a:off x="4939" y="0"/>
            <a:ext cx="20094222" cy="75202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72" dirty="0"/>
          </a:p>
        </p:txBody>
      </p:sp>
      <p:sp>
        <p:nvSpPr>
          <p:cNvPr id="3" name="TextBox 2">
            <a:extLst>
              <a:ext uri="{FF2B5EF4-FFF2-40B4-BE49-F238E27FC236}">
                <a16:creationId xmlns:a16="http://schemas.microsoft.com/office/drawing/2014/main" id="{551D9293-B19C-4780-9028-425D5D358847}"/>
              </a:ext>
            </a:extLst>
          </p:cNvPr>
          <p:cNvSpPr txBox="1"/>
          <p:nvPr/>
        </p:nvSpPr>
        <p:spPr>
          <a:xfrm>
            <a:off x="262397" y="39517"/>
            <a:ext cx="19579306" cy="707886"/>
          </a:xfrm>
          <a:prstGeom prst="rect">
            <a:avLst/>
          </a:prstGeom>
          <a:noFill/>
        </p:spPr>
        <p:txBody>
          <a:bodyPr wrap="square" rtlCol="0">
            <a:spAutoFit/>
          </a:bodyPr>
          <a:lstStyle/>
          <a:p>
            <a:r>
              <a:rPr lang="en-GB" sz="4000" b="1" dirty="0">
                <a:solidFill>
                  <a:schemeClr val="bg1"/>
                </a:solidFill>
              </a:rPr>
              <a:t>Interview questions to ask and not to ask</a:t>
            </a:r>
          </a:p>
        </p:txBody>
      </p:sp>
      <p:sp>
        <p:nvSpPr>
          <p:cNvPr id="6" name="Rechteck 6">
            <a:extLst>
              <a:ext uri="{FF2B5EF4-FFF2-40B4-BE49-F238E27FC236}">
                <a16:creationId xmlns:a16="http://schemas.microsoft.com/office/drawing/2014/main" id="{DE9B4910-7F7A-4F9E-BD18-286CDAAC6BD7}"/>
              </a:ext>
            </a:extLst>
          </p:cNvPr>
          <p:cNvSpPr/>
          <p:nvPr/>
        </p:nvSpPr>
        <p:spPr>
          <a:xfrm>
            <a:off x="711376" y="1941911"/>
            <a:ext cx="17649954" cy="9728945"/>
          </a:xfrm>
          <a:prstGeom prst="rect">
            <a:avLst/>
          </a:prstGeom>
        </p:spPr>
        <p:txBody>
          <a:bodyPr wrap="square">
            <a:spAutoFit/>
          </a:bodyPr>
          <a:lstStyle/>
          <a:p>
            <a:pPr algn="just"/>
            <a:r>
              <a:rPr lang="de-DE" altLang="en-US" sz="3296" b="1" dirty="0">
                <a:ea typeface="Arial Unicode MS" pitchFamily="34" charset="-128"/>
                <a:cs typeface="Arial Unicode MS" pitchFamily="34" charset="-128"/>
              </a:rPr>
              <a:t>What kind of questions are you not allowed to ask </a:t>
            </a:r>
          </a:p>
          <a:p>
            <a:pPr marL="565133" indent="-565133" algn="just">
              <a:buFont typeface="Arial" panose="020B0604020202020204" pitchFamily="34" charset="0"/>
              <a:buChar char="•"/>
            </a:pPr>
            <a:endParaRPr lang="de-DE" altLang="en-US" sz="3296" dirty="0">
              <a:ea typeface="Arial Unicode MS" pitchFamily="34" charset="-128"/>
              <a:cs typeface="Arial Unicode MS" pitchFamily="34" charset="-128"/>
            </a:endParaRPr>
          </a:p>
          <a:p>
            <a:pPr marL="1318645" lvl="1" indent="-565133" algn="just">
              <a:buFont typeface="Arial" panose="020B0604020202020204" pitchFamily="34" charset="0"/>
              <a:buChar char="×"/>
            </a:pPr>
            <a:r>
              <a:rPr lang="de-DE" altLang="en-US" sz="3296" dirty="0">
                <a:ea typeface="Arial Unicode MS" pitchFamily="34" charset="-128"/>
                <a:cs typeface="Arial Unicode MS" pitchFamily="34" charset="-128"/>
              </a:rPr>
              <a:t>Questions around age, ethnicity, sexual orientation or religous beliefs</a:t>
            </a:r>
          </a:p>
          <a:p>
            <a:pPr marL="1318645" lvl="1" indent="-565133" algn="just">
              <a:buFont typeface="Arial" panose="020B0604020202020204" pitchFamily="34" charset="0"/>
              <a:buChar char="×"/>
            </a:pPr>
            <a:r>
              <a:rPr lang="de-DE" altLang="en-US" sz="3296" dirty="0">
                <a:ea typeface="Arial Unicode MS" pitchFamily="34" charset="-128"/>
                <a:cs typeface="Arial Unicode MS" pitchFamily="34" charset="-128"/>
              </a:rPr>
              <a:t>Questions about their future to becoming parents </a:t>
            </a:r>
          </a:p>
          <a:p>
            <a:pPr marL="1318645" lvl="1" indent="-565133" algn="just">
              <a:buFont typeface="Arial" panose="020B0604020202020204" pitchFamily="34" charset="0"/>
              <a:buChar char="×"/>
            </a:pPr>
            <a:r>
              <a:rPr lang="de-DE" altLang="en-US" sz="3296" dirty="0">
                <a:ea typeface="Arial Unicode MS" pitchFamily="34" charset="-128"/>
                <a:cs typeface="Arial Unicode MS" pitchFamily="34" charset="-128"/>
              </a:rPr>
              <a:t>Finacial status</a:t>
            </a:r>
          </a:p>
          <a:p>
            <a:pPr marL="1318645" lvl="1" indent="-565133" algn="just">
              <a:buFont typeface="Arial" panose="020B0604020202020204" pitchFamily="34" charset="0"/>
              <a:buChar char="×"/>
            </a:pPr>
            <a:r>
              <a:rPr lang="de-DE" altLang="en-US" sz="3296" dirty="0">
                <a:ea typeface="Arial Unicode MS" pitchFamily="34" charset="-128"/>
                <a:cs typeface="Arial Unicode MS" pitchFamily="34" charset="-128"/>
              </a:rPr>
              <a:t>Disabilities (unless their job requires physcial requirement )</a:t>
            </a:r>
          </a:p>
          <a:p>
            <a:pPr marL="1318645" lvl="1" indent="-565133" algn="just">
              <a:buFont typeface="Arial" panose="020B0604020202020204" pitchFamily="34" charset="0"/>
              <a:buChar char="×"/>
            </a:pPr>
            <a:r>
              <a:rPr lang="de-DE" altLang="en-US" sz="3296" dirty="0">
                <a:ea typeface="Arial Unicode MS" pitchFamily="34" charset="-128"/>
                <a:cs typeface="Arial Unicode MS" pitchFamily="34" charset="-128"/>
              </a:rPr>
              <a:t>None of the above</a:t>
            </a:r>
          </a:p>
          <a:p>
            <a:pPr marL="1318645" lvl="1" indent="-565133" algn="just">
              <a:buFont typeface="Arial" panose="020B0604020202020204" pitchFamily="34" charset="0"/>
              <a:buChar char="×"/>
            </a:pPr>
            <a:endParaRPr lang="de-DE" altLang="en-US" sz="3296" dirty="0">
              <a:ea typeface="Arial Unicode MS" pitchFamily="34" charset="-128"/>
              <a:cs typeface="Arial Unicode MS" pitchFamily="34" charset="-128"/>
            </a:endParaRPr>
          </a:p>
          <a:p>
            <a:pPr algn="just"/>
            <a:endParaRPr lang="de-DE" altLang="en-US" sz="3296" dirty="0">
              <a:ea typeface="Arial Unicode MS" pitchFamily="34" charset="-128"/>
              <a:cs typeface="Arial Unicode MS" pitchFamily="34" charset="-128"/>
            </a:endParaRPr>
          </a:p>
          <a:p>
            <a:pPr algn="just"/>
            <a:r>
              <a:rPr lang="de-DE" altLang="en-US" sz="3296" b="1" dirty="0">
                <a:ea typeface="Arial Unicode MS" pitchFamily="34" charset="-128"/>
                <a:cs typeface="Arial Unicode MS" pitchFamily="34" charset="-128"/>
              </a:rPr>
              <a:t>We beleive in asking open ended questions</a:t>
            </a:r>
          </a:p>
          <a:p>
            <a:pPr algn="just"/>
            <a:endParaRPr lang="de-DE" altLang="en-US" sz="3296" b="1" dirty="0">
              <a:ea typeface="Arial Unicode MS" pitchFamily="34" charset="-128"/>
              <a:cs typeface="Arial Unicode MS" pitchFamily="34" charset="-128"/>
            </a:endParaRPr>
          </a:p>
          <a:p>
            <a:pPr marL="1318645" lvl="1" indent="-565133" algn="just">
              <a:buFont typeface="Wingdings" panose="05000000000000000000" pitchFamily="2" charset="2"/>
              <a:buChar char="ü"/>
            </a:pPr>
            <a:r>
              <a:rPr lang="de-DE" altLang="en-US" sz="3296" dirty="0">
                <a:ea typeface="Arial Unicode MS" pitchFamily="34" charset="-128"/>
                <a:cs typeface="Arial Unicode MS" pitchFamily="34" charset="-128"/>
              </a:rPr>
              <a:t>What, How, Tell Me More.....</a:t>
            </a:r>
          </a:p>
          <a:p>
            <a:pPr marL="1318645" lvl="1" indent="-565133" algn="just">
              <a:buFont typeface="Wingdings" panose="05000000000000000000" pitchFamily="2" charset="2"/>
              <a:buChar char="ü"/>
            </a:pPr>
            <a:r>
              <a:rPr lang="de-DE" altLang="en-US" sz="3296" dirty="0">
                <a:ea typeface="Arial Unicode MS" pitchFamily="34" charset="-128"/>
                <a:cs typeface="Arial Unicode MS" pitchFamily="34" charset="-128"/>
              </a:rPr>
              <a:t>Ask for examples – encourage candidates to be specific! </a:t>
            </a:r>
          </a:p>
          <a:p>
            <a:pPr marL="1318645" lvl="1" indent="-565133" algn="just">
              <a:buFont typeface="Wingdings" panose="05000000000000000000" pitchFamily="2" charset="2"/>
              <a:buChar char="ü"/>
            </a:pPr>
            <a:r>
              <a:rPr lang="de-DE" altLang="en-US" sz="3296" dirty="0">
                <a:ea typeface="Arial Unicode MS" pitchFamily="34" charset="-128"/>
                <a:cs typeface="Arial Unicode MS" pitchFamily="34" charset="-128"/>
              </a:rPr>
              <a:t>Be interested – dig a little deeper, don‘t accept generic phrases </a:t>
            </a:r>
          </a:p>
          <a:p>
            <a:pPr marL="1318645" lvl="1" indent="-565133" algn="just">
              <a:buFont typeface="Wingdings" panose="05000000000000000000" pitchFamily="2" charset="2"/>
              <a:buChar char="ü"/>
            </a:pPr>
            <a:r>
              <a:rPr lang="en-US" altLang="en-US" sz="3296" dirty="0"/>
              <a:t>Don’t use your own judgement, actively listen</a:t>
            </a:r>
            <a:endParaRPr lang="de-DE" altLang="en-US" sz="3296" dirty="0">
              <a:ea typeface="Arial Unicode MS" pitchFamily="34" charset="-128"/>
              <a:cs typeface="Arial Unicode MS" pitchFamily="34" charset="-128"/>
            </a:endParaRPr>
          </a:p>
          <a:p>
            <a:pPr marL="1318645" lvl="1" indent="-565133" algn="just">
              <a:buFont typeface="Wingdings" panose="05000000000000000000" pitchFamily="2" charset="2"/>
              <a:buChar char="ü"/>
            </a:pPr>
            <a:r>
              <a:rPr lang="de-DE" altLang="en-US" sz="3296" dirty="0">
                <a:ea typeface="Arial Unicode MS" pitchFamily="34" charset="-128"/>
                <a:cs typeface="Arial Unicode MS" pitchFamily="34" charset="-128"/>
              </a:rPr>
              <a:t>Allow for silence </a:t>
            </a:r>
          </a:p>
          <a:p>
            <a:pPr marL="1318645" lvl="1" indent="-565133" algn="just">
              <a:buFont typeface="Wingdings" panose="05000000000000000000" pitchFamily="2" charset="2"/>
              <a:buChar char="ü"/>
            </a:pPr>
            <a:r>
              <a:rPr lang="de-DE" altLang="en-US" sz="3296" dirty="0">
                <a:ea typeface="Arial Unicode MS" pitchFamily="34" charset="-128"/>
                <a:cs typeface="Arial Unicode MS" pitchFamily="34" charset="-128"/>
              </a:rPr>
              <a:t>Repeat back what the candidate has said to ensure you understand </a:t>
            </a:r>
          </a:p>
          <a:p>
            <a:pPr marL="1318645" lvl="1" indent="-565133" algn="just">
              <a:buFont typeface="Wingdings" panose="05000000000000000000" pitchFamily="2" charset="2"/>
              <a:buChar char="ü"/>
            </a:pPr>
            <a:endParaRPr lang="de-DE" altLang="en-US" sz="3296" dirty="0">
              <a:ea typeface="Arial Unicode MS" pitchFamily="34" charset="-128"/>
              <a:cs typeface="Arial Unicode MS" pitchFamily="34" charset="-128"/>
            </a:endParaRPr>
          </a:p>
          <a:p>
            <a:pPr marL="565133" indent="-565133" algn="just">
              <a:buFont typeface="Arial" panose="020B0604020202020204" pitchFamily="34" charset="0"/>
              <a:buChar char="•"/>
            </a:pPr>
            <a:endParaRPr lang="en-US" altLang="en-US" sz="3296" dirty="0">
              <a:ea typeface="Arial Unicode MS" pitchFamily="34" charset="-128"/>
              <a:cs typeface="Arial Unicode MS" pitchFamily="34" charset="-128"/>
            </a:endParaRPr>
          </a:p>
        </p:txBody>
      </p:sp>
      <p:pic>
        <p:nvPicPr>
          <p:cNvPr id="4" name="Picture 2" descr="Dont Ask Stupid Questions">
            <a:extLst>
              <a:ext uri="{FF2B5EF4-FFF2-40B4-BE49-F238E27FC236}">
                <a16:creationId xmlns:a16="http://schemas.microsoft.com/office/drawing/2014/main" id="{60D934B3-F6B7-FC81-3452-C8F8B2FEE5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82285" y="2232334"/>
            <a:ext cx="5677096" cy="254198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Thumbs Up Image - Clipart library">
            <a:extLst>
              <a:ext uri="{FF2B5EF4-FFF2-40B4-BE49-F238E27FC236}">
                <a16:creationId xmlns:a16="http://schemas.microsoft.com/office/drawing/2014/main" id="{4231B812-493F-2431-BF04-CD33B07E7C1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958528" y="6379535"/>
            <a:ext cx="3724609" cy="34449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23065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4B1F6-12DD-4211-98A2-6C53DE4A801A}"/>
              </a:ext>
            </a:extLst>
          </p:cNvPr>
          <p:cNvSpPr>
            <a:spLocks noGrp="1"/>
          </p:cNvSpPr>
          <p:nvPr>
            <p:ph type="title"/>
          </p:nvPr>
        </p:nvSpPr>
        <p:spPr>
          <a:xfrm>
            <a:off x="269734" y="199031"/>
            <a:ext cx="12315230" cy="1631216"/>
          </a:xfrm>
        </p:spPr>
        <p:txBody>
          <a:bodyPr>
            <a:normAutofit/>
          </a:bodyPr>
          <a:lstStyle/>
          <a:p>
            <a:pPr marR="4927" indent="12316" defTabSz="886968">
              <a:lnSpc>
                <a:spcPts val="5500"/>
              </a:lnSpc>
            </a:pPr>
            <a:r>
              <a:rPr lang="en-US" sz="6500" spc="-194" dirty="0">
                <a:solidFill>
                  <a:schemeClr val="bg1"/>
                </a:solidFill>
              </a:rPr>
              <a:t>What interviewer distractions do candidates notice?</a:t>
            </a:r>
          </a:p>
        </p:txBody>
      </p:sp>
      <p:pic>
        <p:nvPicPr>
          <p:cNvPr id="5122" name="Picture 2" descr="They seem distracted - 15 signs your job interview is going horribly | The  Economic Times">
            <a:extLst>
              <a:ext uri="{FF2B5EF4-FFF2-40B4-BE49-F238E27FC236}">
                <a16:creationId xmlns:a16="http://schemas.microsoft.com/office/drawing/2014/main" id="{D4088514-E7B6-4BAA-BDBE-F47B929004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84964" y="12148"/>
            <a:ext cx="7519136" cy="5639352"/>
          </a:xfrm>
          <a:prstGeom prst="rect">
            <a:avLst/>
          </a:prstGeom>
          <a:noFill/>
          <a:extLst>
            <a:ext uri="{909E8E84-426E-40DD-AFC4-6F175D3DCCD1}">
              <a14:hiddenFill xmlns:a14="http://schemas.microsoft.com/office/drawing/2010/main">
                <a:solidFill>
                  <a:srgbClr val="FFFFFF"/>
                </a:solidFill>
              </a14:hiddenFill>
            </a:ext>
          </a:extLst>
        </p:spPr>
      </p:pic>
      <p:sp>
        <p:nvSpPr>
          <p:cNvPr id="4" name="Arrow: Right 3">
            <a:extLst>
              <a:ext uri="{FF2B5EF4-FFF2-40B4-BE49-F238E27FC236}">
                <a16:creationId xmlns:a16="http://schemas.microsoft.com/office/drawing/2014/main" id="{CA9B609E-AA19-45B5-9128-AB68C65B1BAE}"/>
              </a:ext>
            </a:extLst>
          </p:cNvPr>
          <p:cNvSpPr/>
          <p:nvPr/>
        </p:nvSpPr>
        <p:spPr>
          <a:xfrm>
            <a:off x="422133" y="2918791"/>
            <a:ext cx="11816250" cy="1350275"/>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base"/>
            <a:r>
              <a:rPr lang="en-US" sz="2800" b="1" i="0" dirty="0">
                <a:solidFill>
                  <a:schemeClr val="bg1">
                    <a:lumMod val="95000"/>
                  </a:schemeClr>
                </a:solidFill>
                <a:effectLst/>
                <a:latin typeface="Montserrat" panose="00000500000000000000" pitchFamily="2" charset="0"/>
              </a:rPr>
              <a:t>Seems Distracted &amp; has negative body language</a:t>
            </a:r>
          </a:p>
        </p:txBody>
      </p:sp>
      <p:sp>
        <p:nvSpPr>
          <p:cNvPr id="7" name="Arrow: Right 6">
            <a:extLst>
              <a:ext uri="{FF2B5EF4-FFF2-40B4-BE49-F238E27FC236}">
                <a16:creationId xmlns:a16="http://schemas.microsoft.com/office/drawing/2014/main" id="{580CB165-09E3-4E83-AFE8-5CB6726A4F0F}"/>
              </a:ext>
            </a:extLst>
          </p:cNvPr>
          <p:cNvSpPr/>
          <p:nvPr/>
        </p:nvSpPr>
        <p:spPr>
          <a:xfrm>
            <a:off x="422134" y="1545325"/>
            <a:ext cx="11816249" cy="1350275"/>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base"/>
            <a:r>
              <a:rPr lang="en-US" sz="2800" b="1" i="0" dirty="0">
                <a:solidFill>
                  <a:schemeClr val="bg1">
                    <a:lumMod val="95000"/>
                  </a:schemeClr>
                </a:solidFill>
                <a:effectLst/>
                <a:latin typeface="Montserrat" panose="00000500000000000000" pitchFamily="2" charset="0"/>
              </a:rPr>
              <a:t>Doesn't maintain eye contact, Picks phone calls </a:t>
            </a:r>
          </a:p>
        </p:txBody>
      </p:sp>
      <p:sp>
        <p:nvSpPr>
          <p:cNvPr id="9" name="Arrow: Right 8">
            <a:extLst>
              <a:ext uri="{FF2B5EF4-FFF2-40B4-BE49-F238E27FC236}">
                <a16:creationId xmlns:a16="http://schemas.microsoft.com/office/drawing/2014/main" id="{DDDFBF5E-1C00-4DE7-806A-9F263C4D6BA7}"/>
              </a:ext>
            </a:extLst>
          </p:cNvPr>
          <p:cNvSpPr/>
          <p:nvPr/>
        </p:nvSpPr>
        <p:spPr>
          <a:xfrm>
            <a:off x="422134" y="4192866"/>
            <a:ext cx="11816249" cy="1350275"/>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base"/>
            <a:r>
              <a:rPr lang="en-US" sz="2800" b="1" i="0" dirty="0">
                <a:solidFill>
                  <a:schemeClr val="bg1">
                    <a:lumMod val="95000"/>
                  </a:schemeClr>
                </a:solidFill>
                <a:effectLst/>
                <a:latin typeface="Montserrat" panose="00000500000000000000" pitchFamily="2" charset="0"/>
              </a:rPr>
              <a:t>Frequent interruptions, cut’s the interview short</a:t>
            </a:r>
          </a:p>
        </p:txBody>
      </p:sp>
      <p:sp>
        <p:nvSpPr>
          <p:cNvPr id="10" name="Arrow: Right 9">
            <a:extLst>
              <a:ext uri="{FF2B5EF4-FFF2-40B4-BE49-F238E27FC236}">
                <a16:creationId xmlns:a16="http://schemas.microsoft.com/office/drawing/2014/main" id="{3718D3C4-C48A-44CF-B677-A969DD757A52}"/>
              </a:ext>
            </a:extLst>
          </p:cNvPr>
          <p:cNvSpPr/>
          <p:nvPr/>
        </p:nvSpPr>
        <p:spPr>
          <a:xfrm>
            <a:off x="409894" y="5543141"/>
            <a:ext cx="11816249" cy="1350275"/>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base"/>
            <a:r>
              <a:rPr lang="en-US" sz="2800" b="1" i="0" dirty="0">
                <a:solidFill>
                  <a:schemeClr val="bg1">
                    <a:lumMod val="95000"/>
                  </a:schemeClr>
                </a:solidFill>
                <a:effectLst/>
                <a:latin typeface="Montserrat" panose="00000500000000000000" pitchFamily="2" charset="0"/>
              </a:rPr>
              <a:t>Don’t listen &amp; frequently ask the candidate to repeat</a:t>
            </a:r>
          </a:p>
        </p:txBody>
      </p:sp>
      <p:sp>
        <p:nvSpPr>
          <p:cNvPr id="11" name="Arrow: Right 10">
            <a:extLst>
              <a:ext uri="{FF2B5EF4-FFF2-40B4-BE49-F238E27FC236}">
                <a16:creationId xmlns:a16="http://schemas.microsoft.com/office/drawing/2014/main" id="{95BE8BDF-DA3C-4C34-877A-172C9478866B}"/>
              </a:ext>
            </a:extLst>
          </p:cNvPr>
          <p:cNvSpPr/>
          <p:nvPr/>
        </p:nvSpPr>
        <p:spPr>
          <a:xfrm>
            <a:off x="422134" y="6950081"/>
            <a:ext cx="11816249" cy="1350275"/>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base"/>
            <a:r>
              <a:rPr lang="en-US" sz="2800" b="1" i="0" dirty="0">
                <a:solidFill>
                  <a:schemeClr val="bg1">
                    <a:lumMod val="95000"/>
                  </a:schemeClr>
                </a:solidFill>
                <a:effectLst/>
                <a:latin typeface="Montserrat" panose="00000500000000000000" pitchFamily="2" charset="0"/>
              </a:rPr>
              <a:t>Don’t listen &amp; frequently ask the candidate to repeat</a:t>
            </a:r>
          </a:p>
        </p:txBody>
      </p:sp>
      <p:sp>
        <p:nvSpPr>
          <p:cNvPr id="12" name="Arrow: Right 11">
            <a:extLst>
              <a:ext uri="{FF2B5EF4-FFF2-40B4-BE49-F238E27FC236}">
                <a16:creationId xmlns:a16="http://schemas.microsoft.com/office/drawing/2014/main" id="{C22B2557-9E5C-4300-B37A-FD0F1BBB7FF9}"/>
              </a:ext>
            </a:extLst>
          </p:cNvPr>
          <p:cNvSpPr/>
          <p:nvPr/>
        </p:nvSpPr>
        <p:spPr>
          <a:xfrm>
            <a:off x="422134" y="8300356"/>
            <a:ext cx="11816249" cy="1350275"/>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base"/>
            <a:r>
              <a:rPr lang="en-US" sz="2800" b="1" dirty="0">
                <a:solidFill>
                  <a:schemeClr val="bg1">
                    <a:lumMod val="95000"/>
                  </a:schemeClr>
                </a:solidFill>
                <a:latin typeface="Montserrat" panose="00000500000000000000" pitchFamily="2" charset="0"/>
              </a:rPr>
              <a:t>Uses the i</a:t>
            </a:r>
            <a:r>
              <a:rPr lang="en-US" sz="2800" b="1" i="0" dirty="0">
                <a:solidFill>
                  <a:schemeClr val="bg1">
                    <a:lumMod val="95000"/>
                  </a:schemeClr>
                </a:solidFill>
                <a:effectLst/>
                <a:latin typeface="Montserrat" panose="00000500000000000000" pitchFamily="2" charset="0"/>
              </a:rPr>
              <a:t>ncorrect resume &amp; ask’s candidate’s name</a:t>
            </a:r>
          </a:p>
        </p:txBody>
      </p:sp>
      <p:sp>
        <p:nvSpPr>
          <p:cNvPr id="13" name="Arrow: Right 12">
            <a:extLst>
              <a:ext uri="{FF2B5EF4-FFF2-40B4-BE49-F238E27FC236}">
                <a16:creationId xmlns:a16="http://schemas.microsoft.com/office/drawing/2014/main" id="{E5D69DDA-CE8C-4FAE-9B17-01165792961C}"/>
              </a:ext>
            </a:extLst>
          </p:cNvPr>
          <p:cNvSpPr/>
          <p:nvPr/>
        </p:nvSpPr>
        <p:spPr>
          <a:xfrm>
            <a:off x="514900" y="9605696"/>
            <a:ext cx="11816249" cy="1350275"/>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base"/>
            <a:r>
              <a:rPr lang="en-US" sz="2800" b="1" dirty="0">
                <a:solidFill>
                  <a:schemeClr val="bg1">
                    <a:lumMod val="95000"/>
                  </a:schemeClr>
                </a:solidFill>
                <a:latin typeface="Montserrat" panose="00000500000000000000" pitchFamily="2" charset="0"/>
              </a:rPr>
              <a:t>Staring at Female candidates in-appropriately</a:t>
            </a:r>
            <a:endParaRPr lang="en-US" sz="2800" b="1" i="0" dirty="0">
              <a:solidFill>
                <a:schemeClr val="bg1">
                  <a:lumMod val="95000"/>
                </a:schemeClr>
              </a:solidFill>
              <a:effectLst/>
              <a:latin typeface="Montserrat" panose="00000500000000000000" pitchFamily="2" charset="0"/>
            </a:endParaRPr>
          </a:p>
        </p:txBody>
      </p:sp>
      <p:pic>
        <p:nvPicPr>
          <p:cNvPr id="5126" name="Picture 6" descr="3 Etiquette Rules You Should Know About Eye Contact">
            <a:extLst>
              <a:ext uri="{FF2B5EF4-FFF2-40B4-BE49-F238E27FC236}">
                <a16:creationId xmlns:a16="http://schemas.microsoft.com/office/drawing/2014/main" id="{B28B82CB-1DBF-4E48-A35D-E490A64C63F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534532" y="5651500"/>
            <a:ext cx="7620000" cy="571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213928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ppt_x"/>
                                          </p:val>
                                        </p:tav>
                                        <p:tav tm="100000">
                                          <p:val>
                                            <p:strVal val="#ppt_x"/>
                                          </p:val>
                                        </p:tav>
                                      </p:tavLst>
                                    </p:anim>
                                    <p:anim calcmode="lin" valueType="num">
                                      <p:cBhvr additive="base">
                                        <p:cTn id="18" dur="500" fill="hold"/>
                                        <p:tgtEl>
                                          <p:spTgt spid="9"/>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additive="base">
                                        <p:cTn id="22" dur="500" fill="hold"/>
                                        <p:tgtEl>
                                          <p:spTgt spid="10"/>
                                        </p:tgtEl>
                                        <p:attrNameLst>
                                          <p:attrName>ppt_x</p:attrName>
                                        </p:attrNameLst>
                                      </p:cBhvr>
                                      <p:tavLst>
                                        <p:tav tm="0">
                                          <p:val>
                                            <p:strVal val="#ppt_x"/>
                                          </p:val>
                                        </p:tav>
                                        <p:tav tm="100000">
                                          <p:val>
                                            <p:strVal val="#ppt_x"/>
                                          </p:val>
                                        </p:tav>
                                      </p:tavLst>
                                    </p:anim>
                                    <p:anim calcmode="lin" valueType="num">
                                      <p:cBhvr additive="base">
                                        <p:cTn id="23" dur="500" fill="hold"/>
                                        <p:tgtEl>
                                          <p:spTgt spid="10"/>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grpId="0" nodeType="after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fill="hold"/>
                                        <p:tgtEl>
                                          <p:spTgt spid="11"/>
                                        </p:tgtEl>
                                        <p:attrNameLst>
                                          <p:attrName>ppt_x</p:attrName>
                                        </p:attrNameLst>
                                      </p:cBhvr>
                                      <p:tavLst>
                                        <p:tav tm="0">
                                          <p:val>
                                            <p:strVal val="#ppt_x"/>
                                          </p:val>
                                        </p:tav>
                                        <p:tav tm="100000">
                                          <p:val>
                                            <p:strVal val="#ppt_x"/>
                                          </p:val>
                                        </p:tav>
                                      </p:tavLst>
                                    </p:anim>
                                    <p:anim calcmode="lin" valueType="num">
                                      <p:cBhvr additive="base">
                                        <p:cTn id="28" dur="500" fill="hold"/>
                                        <p:tgtEl>
                                          <p:spTgt spid="11"/>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fill="hold" grpId="0" nodeType="afterEffect">
                                  <p:stCondLst>
                                    <p:cond delay="0"/>
                                  </p:stCondLst>
                                  <p:childTnLst>
                                    <p:set>
                                      <p:cBhvr>
                                        <p:cTn id="31" dur="1" fill="hold">
                                          <p:stCondLst>
                                            <p:cond delay="0"/>
                                          </p:stCondLst>
                                        </p:cTn>
                                        <p:tgtEl>
                                          <p:spTgt spid="12"/>
                                        </p:tgtEl>
                                        <p:attrNameLst>
                                          <p:attrName>style.visibility</p:attrName>
                                        </p:attrNameLst>
                                      </p:cBhvr>
                                      <p:to>
                                        <p:strVal val="visible"/>
                                      </p:to>
                                    </p:set>
                                    <p:anim calcmode="lin" valueType="num">
                                      <p:cBhvr additive="base">
                                        <p:cTn id="32" dur="500" fill="hold"/>
                                        <p:tgtEl>
                                          <p:spTgt spid="12"/>
                                        </p:tgtEl>
                                        <p:attrNameLst>
                                          <p:attrName>ppt_x</p:attrName>
                                        </p:attrNameLst>
                                      </p:cBhvr>
                                      <p:tavLst>
                                        <p:tav tm="0">
                                          <p:val>
                                            <p:strVal val="#ppt_x"/>
                                          </p:val>
                                        </p:tav>
                                        <p:tav tm="100000">
                                          <p:val>
                                            <p:strVal val="#ppt_x"/>
                                          </p:val>
                                        </p:tav>
                                      </p:tavLst>
                                    </p:anim>
                                    <p:anim calcmode="lin" valueType="num">
                                      <p:cBhvr additive="base">
                                        <p:cTn id="33" dur="500" fill="hold"/>
                                        <p:tgtEl>
                                          <p:spTgt spid="12"/>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ID="2" presetClass="entr" presetSubtype="4" fill="hold" grpId="0" nodeType="after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additive="base">
                                        <p:cTn id="37" dur="500" fill="hold"/>
                                        <p:tgtEl>
                                          <p:spTgt spid="13"/>
                                        </p:tgtEl>
                                        <p:attrNameLst>
                                          <p:attrName>ppt_x</p:attrName>
                                        </p:attrNameLst>
                                      </p:cBhvr>
                                      <p:tavLst>
                                        <p:tav tm="0">
                                          <p:val>
                                            <p:strVal val="#ppt_x"/>
                                          </p:val>
                                        </p:tav>
                                        <p:tav tm="100000">
                                          <p:val>
                                            <p:strVal val="#ppt_x"/>
                                          </p:val>
                                        </p:tav>
                                      </p:tavLst>
                                    </p:anim>
                                    <p:anim calcmode="lin" valueType="num">
                                      <p:cBhvr additive="base">
                                        <p:cTn id="3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9" grpId="0" animBg="1"/>
      <p:bldP spid="10" grpId="0" animBg="1"/>
      <p:bldP spid="11" grpId="0" animBg="1"/>
      <p:bldP spid="12" grpId="0" animBg="1"/>
      <p:bldP spid="1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11410950" y="-20595"/>
            <a:ext cx="8688211" cy="11323595"/>
          </a:xfrm>
          <a:prstGeom prst="rect">
            <a:avLst/>
          </a:prstGeom>
          <a:solidFill>
            <a:srgbClr val="000000">
              <a:alpha val="68000"/>
            </a:srgbClr>
          </a:solidFill>
          <a:ln>
            <a:noFill/>
          </a:ln>
          <a:effectLst/>
        </p:spPr>
        <p:style>
          <a:lnRef idx="1">
            <a:schemeClr val="accent1"/>
          </a:lnRef>
          <a:fillRef idx="3">
            <a:schemeClr val="accent1"/>
          </a:fillRef>
          <a:effectRef idx="2">
            <a:schemeClr val="accent1"/>
          </a:effectRef>
          <a:fontRef idx="minor">
            <a:schemeClr val="lt1"/>
          </a:fontRef>
        </p:style>
        <p:txBody>
          <a:bodyPr lIns="90984" tIns="45533" rIns="90984" bIns="45533" rtlCol="0" anchor="ctr"/>
          <a:lstStyle/>
          <a:p>
            <a:pPr algn="ctr" defTabSz="909972"/>
            <a:endParaRPr lang="en-US" sz="1758">
              <a:solidFill>
                <a:prstClr val="black"/>
              </a:solidFill>
              <a:latin typeface="Calibri"/>
              <a:sym typeface="Helvetica Light"/>
            </a:endParaRPr>
          </a:p>
        </p:txBody>
      </p:sp>
      <p:sp>
        <p:nvSpPr>
          <p:cNvPr id="8" name="Content Placeholder 15">
            <a:extLst>
              <a:ext uri="{FF2B5EF4-FFF2-40B4-BE49-F238E27FC236}">
                <a16:creationId xmlns:a16="http://schemas.microsoft.com/office/drawing/2014/main" id="{E5FE1429-1C27-42B5-A4E4-01E964E8CBA9}"/>
              </a:ext>
            </a:extLst>
          </p:cNvPr>
          <p:cNvSpPr txBox="1">
            <a:spLocks/>
          </p:cNvSpPr>
          <p:nvPr/>
        </p:nvSpPr>
        <p:spPr>
          <a:xfrm>
            <a:off x="10862082" y="3151152"/>
            <a:ext cx="8777640" cy="5707724"/>
          </a:xfrm>
          <a:prstGeom prst="rect">
            <a:avLst/>
          </a:prstGeom>
        </p:spPr>
        <p:txBody>
          <a:bodyPr lIns="90211" tIns="45249" rIns="90211" bIns="45249" numCol="1" anchor="ct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581275" lvl="4" indent="-752475" defTabSz="895543">
              <a:spcAft>
                <a:spcPts val="3000"/>
              </a:spcAft>
              <a:buAutoNum type="arabicPeriod"/>
            </a:pPr>
            <a:r>
              <a:rPr lang="en-US" sz="4000" b="1" kern="1200" dirty="0">
                <a:solidFill>
                  <a:schemeClr val="bg1">
                    <a:lumMod val="50000"/>
                  </a:schemeClr>
                </a:solidFill>
                <a:ea typeface="Calibri"/>
                <a:cs typeface="Calibri"/>
              </a:rPr>
              <a:t>Preparation </a:t>
            </a:r>
          </a:p>
          <a:p>
            <a:pPr lvl="4" defTabSz="895543">
              <a:spcAft>
                <a:spcPts val="3000"/>
              </a:spcAft>
            </a:pPr>
            <a:br>
              <a:rPr lang="en-US" sz="4000" b="1" kern="1200" dirty="0">
                <a:solidFill>
                  <a:schemeClr val="bg1"/>
                </a:solidFill>
                <a:ea typeface="Calibri"/>
                <a:cs typeface="Calibri"/>
              </a:rPr>
            </a:br>
            <a:r>
              <a:rPr lang="en-US" sz="4000" b="1" kern="1200" dirty="0">
                <a:solidFill>
                  <a:schemeClr val="bg1">
                    <a:lumMod val="50000"/>
                  </a:schemeClr>
                </a:solidFill>
                <a:cs typeface="Calibri"/>
              </a:rPr>
              <a:t>Structured interview process</a:t>
            </a:r>
          </a:p>
          <a:p>
            <a:pPr lvl="4" defTabSz="895543">
              <a:spcAft>
                <a:spcPts val="3000"/>
              </a:spcAft>
            </a:pPr>
            <a:r>
              <a:rPr lang="en-US" sz="4000" b="1" kern="1200" dirty="0">
                <a:solidFill>
                  <a:schemeClr val="bg1">
                    <a:lumMod val="50000"/>
                  </a:schemeClr>
                </a:solidFill>
                <a:ea typeface="Calibri"/>
                <a:cs typeface="Calibri"/>
              </a:rPr>
              <a:t>2.     Setting the scene </a:t>
            </a:r>
            <a:endParaRPr lang="en-US" sz="4000" dirty="0">
              <a:solidFill>
                <a:schemeClr val="bg1">
                  <a:lumMod val="50000"/>
                </a:schemeClr>
              </a:solidFill>
              <a:cs typeface="Calibri"/>
            </a:endParaRPr>
          </a:p>
          <a:p>
            <a:pPr lvl="4" defTabSz="895543" hangingPunct="1">
              <a:spcAft>
                <a:spcPts val="3000"/>
              </a:spcAft>
            </a:pPr>
            <a:r>
              <a:rPr lang="en-GB" sz="4000" b="1" kern="1200" dirty="0">
                <a:solidFill>
                  <a:schemeClr val="bg1">
                    <a:lumMod val="50000"/>
                  </a:schemeClr>
                </a:solidFill>
                <a:ea typeface="Calibri"/>
                <a:cs typeface="Calibri"/>
              </a:rPr>
              <a:t>3.    Asking Competency Based   	Behaviour Questions</a:t>
            </a:r>
            <a:endParaRPr lang="en-US" sz="4000" b="1" kern="1200" dirty="0">
              <a:solidFill>
                <a:schemeClr val="bg1">
                  <a:lumMod val="50000"/>
                </a:schemeClr>
              </a:solidFill>
              <a:ea typeface="Calibri"/>
              <a:cs typeface="Calibri"/>
            </a:endParaRPr>
          </a:p>
          <a:p>
            <a:pPr lvl="4" defTabSz="895543" hangingPunct="1">
              <a:spcAft>
                <a:spcPts val="3000"/>
              </a:spcAft>
            </a:pPr>
            <a:r>
              <a:rPr lang="en-US" sz="4000" b="1" kern="1200" dirty="0">
                <a:solidFill>
                  <a:srgbClr val="FFFF00"/>
                </a:solidFill>
                <a:ea typeface="Calibri"/>
                <a:cs typeface="Calibri"/>
                <a:sym typeface="Iowan Old Style Italic"/>
              </a:rPr>
              <a:t>4. Close &amp; Next Steps</a:t>
            </a:r>
          </a:p>
          <a:p>
            <a:pPr lvl="4" defTabSz="895543" hangingPunct="1">
              <a:spcAft>
                <a:spcPts val="3000"/>
              </a:spcAft>
            </a:pPr>
            <a:endParaRPr lang="en-US" sz="4000" b="1" kern="1200" dirty="0">
              <a:solidFill>
                <a:srgbClr val="FFFF00"/>
              </a:solidFill>
              <a:ea typeface="Calibri"/>
              <a:cs typeface="Calibri"/>
            </a:endParaRPr>
          </a:p>
          <a:p>
            <a:pPr lvl="4" defTabSz="895543" hangingPunct="1">
              <a:spcAft>
                <a:spcPts val="3000"/>
              </a:spcAft>
            </a:pPr>
            <a:r>
              <a:rPr lang="en-US" sz="4000" b="1" kern="1200" dirty="0">
                <a:solidFill>
                  <a:schemeClr val="bg1">
                    <a:lumMod val="50000"/>
                  </a:schemeClr>
                </a:solidFill>
                <a:ea typeface="Calibri"/>
                <a:cs typeface="Calibri"/>
                <a:sym typeface="Iowan Old Style Italic"/>
              </a:rPr>
              <a:t>5.    Rating the Candidate</a:t>
            </a:r>
            <a:endParaRPr lang="en-US" sz="4000" b="1" kern="1200" dirty="0">
              <a:solidFill>
                <a:schemeClr val="bg1">
                  <a:lumMod val="50000"/>
                </a:schemeClr>
              </a:solidFill>
              <a:latin typeface="Calibri"/>
              <a:ea typeface="Calibri"/>
              <a:cs typeface="Calibri"/>
            </a:endParaRPr>
          </a:p>
        </p:txBody>
      </p:sp>
      <p:pic>
        <p:nvPicPr>
          <p:cNvPr id="1026" name="Picture 2" descr="2,392 Employee Uae Images, Stock Photos &amp; Vectors | Shutterstock">
            <a:extLst>
              <a:ext uri="{FF2B5EF4-FFF2-40B4-BE49-F238E27FC236}">
                <a16:creationId xmlns:a16="http://schemas.microsoft.com/office/drawing/2014/main" id="{03020DF8-778F-9F06-C3A8-B242D69AF6B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7353"/>
          <a:stretch/>
        </p:blipFill>
        <p:spPr bwMode="auto">
          <a:xfrm>
            <a:off x="0" y="1931969"/>
            <a:ext cx="11410266" cy="74184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77793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6" name="Shape 586"/>
          <p:cNvSpPr>
            <a:spLocks noGrp="1"/>
          </p:cNvSpPr>
          <p:nvPr>
            <p:ph type="sldNum" sz="quarter" idx="4294967295"/>
          </p:nvPr>
        </p:nvSpPr>
        <p:spPr>
          <a:xfrm>
            <a:off x="18997020" y="777883"/>
            <a:ext cx="97447" cy="473335"/>
          </a:xfrm>
          <a:prstGeom prst="rect">
            <a:avLst/>
          </a:prstGeom>
          <a:extLst>
            <a:ext uri="{C572A759-6A51-4108-AA02-DFA0A04FC94B}">
              <ma14:wrappingTextBoxFlag xmlns:ma14="http://schemas.microsoft.com/office/mac/drawingml/2011/main" xmlns="" val="1"/>
            </a:ext>
          </a:extLst>
        </p:spPr>
        <p:txBody>
          <a:bodyPr/>
          <a:lstStyle>
            <a:lvl1pPr defTabSz="910213">
              <a:defRPr sz="1538">
                <a:solidFill>
                  <a:srgbClr val="FFFFFF"/>
                </a:solidFill>
              </a:defRPr>
            </a:lvl1pPr>
          </a:lstStyle>
          <a:p>
            <a:pPr marL="0" marR="0" lvl="0" indent="0" algn="r" defTabSz="910213" rtl="0" eaLnBrk="1" fontAlgn="auto" latinLnBrk="0" hangingPunct="1">
              <a:lnSpc>
                <a:spcPct val="100000"/>
              </a:lnSpc>
              <a:spcBef>
                <a:spcPts val="0"/>
              </a:spcBef>
              <a:spcAft>
                <a:spcPts val="0"/>
              </a:spcAft>
              <a:buClrTx/>
              <a:buSzTx/>
              <a:buFontTx/>
              <a:buNone/>
              <a:tabLst/>
              <a:defRPr/>
            </a:pPr>
            <a:fld id="{86CB4B4D-7CA3-9044-876B-883B54F8677D}" type="slidenum">
              <a:rPr kumimoji="0" sz="1538" b="0" i="0" u="none" strike="noStrike" kern="1200" cap="none" spc="0" normalizeH="0" baseline="0" noProof="0">
                <a:ln>
                  <a:noFill/>
                </a:ln>
                <a:solidFill>
                  <a:srgbClr val="FFFFFF"/>
                </a:solidFill>
                <a:effectLst/>
                <a:uLnTx/>
                <a:uFillTx/>
                <a:latin typeface="Calibri"/>
                <a:ea typeface="+mj-ea"/>
                <a:cs typeface="Calibri"/>
                <a:sym typeface="Calibri"/>
              </a:rPr>
              <a:pPr marL="0" marR="0" lvl="0" indent="0" algn="r" defTabSz="910213" rtl="0" eaLnBrk="1" fontAlgn="auto" latinLnBrk="0" hangingPunct="1">
                <a:lnSpc>
                  <a:spcPct val="100000"/>
                </a:lnSpc>
                <a:spcBef>
                  <a:spcPts val="0"/>
                </a:spcBef>
                <a:spcAft>
                  <a:spcPts val="0"/>
                </a:spcAft>
                <a:buClrTx/>
                <a:buSzTx/>
                <a:buFontTx/>
                <a:buNone/>
                <a:tabLst/>
                <a:defRPr/>
              </a:pPr>
              <a:t>24</a:t>
            </a:fld>
            <a:endParaRPr kumimoji="0" sz="1538" b="0" i="0" u="none" strike="noStrike" kern="1200" cap="none" spc="0" normalizeH="0" baseline="0" noProof="0">
              <a:ln>
                <a:noFill/>
              </a:ln>
              <a:solidFill>
                <a:srgbClr val="FFFFFF"/>
              </a:solidFill>
              <a:effectLst/>
              <a:uLnTx/>
              <a:uFillTx/>
              <a:latin typeface="Calibri"/>
              <a:ea typeface="+mj-ea"/>
              <a:cs typeface="Calibri"/>
              <a:sym typeface="Calibri"/>
            </a:endParaRPr>
          </a:p>
        </p:txBody>
      </p:sp>
      <p:sp>
        <p:nvSpPr>
          <p:cNvPr id="587" name="Shape 587"/>
          <p:cNvSpPr/>
          <p:nvPr/>
        </p:nvSpPr>
        <p:spPr>
          <a:xfrm rot="16200000">
            <a:off x="-4638383" y="4643449"/>
            <a:ext cx="11309353" cy="2022471"/>
          </a:xfrm>
          <a:prstGeom prst="rect">
            <a:avLst/>
          </a:prstGeom>
          <a:solidFill>
            <a:srgbClr val="00B0F0"/>
          </a:solidFill>
          <a:ln w="12700">
            <a:miter lim="400000"/>
          </a:ln>
          <a:effectLst>
            <a:outerShdw blurRad="38100" dist="23000" dir="5400000" rotWithShape="0">
              <a:srgbClr val="000000">
                <a:alpha val="35000"/>
              </a:srgbClr>
            </a:outerShdw>
          </a:effectLst>
        </p:spPr>
        <p:txBody>
          <a:bodyPr lIns="45566" tIns="45568" rIns="45566" bIns="45568" anchor="ctr"/>
          <a:lstStyle/>
          <a:p>
            <a:pPr marL="0" marR="0" lvl="0" indent="0" algn="ctr" defTabSz="909958" rtl="0" eaLnBrk="1" fontAlgn="auto" latinLnBrk="0" hangingPunct="1">
              <a:lnSpc>
                <a:spcPct val="100000"/>
              </a:lnSpc>
              <a:spcBef>
                <a:spcPts val="0"/>
              </a:spcBef>
              <a:spcAft>
                <a:spcPts val="0"/>
              </a:spcAft>
              <a:buClrTx/>
              <a:buSzTx/>
              <a:buFontTx/>
              <a:buNone/>
              <a:tabLst/>
              <a:defRPr>
                <a:solidFill>
                  <a:srgbClr val="FFFFFF"/>
                </a:solidFill>
                <a:latin typeface="Helvetica Light"/>
                <a:ea typeface="Helvetica Light"/>
                <a:cs typeface="Helvetica Light"/>
                <a:sym typeface="Helvetica Light"/>
              </a:defRPr>
            </a:pPr>
            <a:endParaRPr kumimoji="0" sz="1758" b="0" i="0" u="none" strike="noStrike" kern="1200" cap="none" spc="0" normalizeH="0" baseline="0" noProof="0">
              <a:ln>
                <a:noFill/>
              </a:ln>
              <a:solidFill>
                <a:srgbClr val="F62C50"/>
              </a:solidFill>
              <a:effectLst/>
              <a:uLnTx/>
              <a:uFillTx/>
              <a:latin typeface="Helvetica Light"/>
              <a:sym typeface="Helvetica Light"/>
            </a:endParaRPr>
          </a:p>
        </p:txBody>
      </p:sp>
      <p:sp>
        <p:nvSpPr>
          <p:cNvPr id="588" name="Shape 588"/>
          <p:cNvSpPr/>
          <p:nvPr/>
        </p:nvSpPr>
        <p:spPr>
          <a:xfrm rot="16200000">
            <a:off x="-4186384" y="5176761"/>
            <a:ext cx="10238663" cy="782330"/>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marL="0" marR="0" lvl="0" indent="0" algn="ctr" defTabSz="895543" rtl="0" eaLnBrk="1" fontAlgn="auto" latinLnBrk="0" hangingPunct="1">
              <a:lnSpc>
                <a:spcPct val="80000"/>
              </a:lnSpc>
              <a:spcBef>
                <a:spcPts val="0"/>
              </a:spcBef>
              <a:spcAft>
                <a:spcPts val="0"/>
              </a:spcAft>
              <a:buClrTx/>
              <a:buSzTx/>
              <a:buFontTx/>
              <a:buNone/>
              <a:tabLst/>
              <a:defRPr sz="4800" b="1" spc="-149">
                <a:solidFill>
                  <a:srgbClr val="FFFFFF"/>
                </a:solidFill>
              </a:defRPr>
            </a:pPr>
            <a:r>
              <a:rPr kumimoji="0" lang="en-US" sz="6200" b="1" i="0" u="none" strike="noStrike" kern="1200" cap="none" spc="-149" normalizeH="0" baseline="0" noProof="0" dirty="0">
                <a:ln>
                  <a:noFill/>
                </a:ln>
                <a:solidFill>
                  <a:srgbClr val="FFFFFF"/>
                </a:solidFill>
                <a:effectLst>
                  <a:outerShdw blurRad="38100" dist="38100" dir="2700000" algn="tl">
                    <a:srgbClr val="000000">
                      <a:alpha val="43137"/>
                    </a:srgbClr>
                  </a:outerShdw>
                </a:effectLst>
                <a:uLnTx/>
                <a:uFillTx/>
                <a:latin typeface="Calibri"/>
                <a:ea typeface="+mj-ea"/>
                <a:cs typeface="Calibri"/>
                <a:sym typeface="Calibri"/>
              </a:rPr>
              <a:t>Close &amp; Next Steps</a:t>
            </a:r>
            <a:endParaRPr kumimoji="0" lang="en-GB" sz="6200" b="1" i="0" u="none" strike="noStrike" kern="1200" cap="none" spc="-149" normalizeH="0" baseline="0" noProof="0" dirty="0">
              <a:ln>
                <a:noFill/>
              </a:ln>
              <a:solidFill>
                <a:srgbClr val="FFFFFF"/>
              </a:solidFill>
              <a:effectLst>
                <a:outerShdw blurRad="38100" dist="38100" dir="2700000" algn="tl">
                  <a:srgbClr val="000000">
                    <a:alpha val="43137"/>
                  </a:srgbClr>
                </a:outerShdw>
              </a:effectLst>
              <a:uLnTx/>
              <a:uFillTx/>
              <a:latin typeface="Calibri"/>
              <a:cs typeface="Calibri"/>
              <a:sym typeface="Calibri"/>
            </a:endParaRPr>
          </a:p>
        </p:txBody>
      </p:sp>
      <p:pic>
        <p:nvPicPr>
          <p:cNvPr id="11" name="Picture 10" descr="Al-Futtaim Co English 1Line (3).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393267" y="195513"/>
            <a:ext cx="3359215" cy="715407"/>
          </a:xfrm>
          <a:prstGeom prst="rect">
            <a:avLst/>
          </a:prstGeom>
        </p:spPr>
      </p:pic>
      <p:sp>
        <p:nvSpPr>
          <p:cNvPr id="12" name="Rectangle 11">
            <a:extLst>
              <a:ext uri="{FF2B5EF4-FFF2-40B4-BE49-F238E27FC236}">
                <a16:creationId xmlns:a16="http://schemas.microsoft.com/office/drawing/2014/main" id="{983AD6A3-5035-454A-ACEE-C11ACD844080}"/>
              </a:ext>
            </a:extLst>
          </p:cNvPr>
          <p:cNvSpPr/>
          <p:nvPr/>
        </p:nvSpPr>
        <p:spPr>
          <a:xfrm>
            <a:off x="11653995" y="0"/>
            <a:ext cx="8455439" cy="11302992"/>
          </a:xfrm>
          <a:prstGeom prst="rect">
            <a:avLst/>
          </a:prstGeom>
          <a:solidFill>
            <a:srgbClr val="000000">
              <a:alpha val="68000"/>
            </a:srgbClr>
          </a:solidFill>
          <a:ln>
            <a:noFill/>
          </a:ln>
          <a:effectLst/>
        </p:spPr>
        <p:style>
          <a:lnRef idx="1">
            <a:schemeClr val="accent1"/>
          </a:lnRef>
          <a:fillRef idx="3">
            <a:schemeClr val="accent1"/>
          </a:fillRef>
          <a:effectRef idx="2">
            <a:schemeClr val="accent1"/>
          </a:effectRef>
          <a:fontRef idx="minor">
            <a:schemeClr val="lt1"/>
          </a:fontRef>
        </p:style>
        <p:txBody>
          <a:bodyPr lIns="90984" tIns="45533" rIns="90984" bIns="45533" rtlCol="0" anchor="ctr"/>
          <a:lstStyle/>
          <a:p>
            <a:pPr marL="0" marR="0" lvl="0" indent="0" algn="ctr" defTabSz="909972" rtl="0" eaLnBrk="1" fontAlgn="auto" latinLnBrk="0" hangingPunct="0">
              <a:lnSpc>
                <a:spcPct val="100000"/>
              </a:lnSpc>
              <a:spcBef>
                <a:spcPts val="0"/>
              </a:spcBef>
              <a:spcAft>
                <a:spcPts val="0"/>
              </a:spcAft>
              <a:buClrTx/>
              <a:buSzTx/>
              <a:buFontTx/>
              <a:buNone/>
              <a:tabLst/>
              <a:defRPr/>
            </a:pPr>
            <a:endParaRPr kumimoji="0" lang="en-US" sz="1758" b="0" i="0" u="none" strike="noStrike" kern="0" cap="none" spc="0" normalizeH="0" baseline="0" noProof="0">
              <a:ln>
                <a:noFill/>
              </a:ln>
              <a:solidFill>
                <a:prstClr val="black"/>
              </a:solidFill>
              <a:effectLst/>
              <a:uLnTx/>
              <a:uFillTx/>
              <a:latin typeface="Calibri"/>
              <a:ea typeface="+mn-ea"/>
              <a:cs typeface="+mn-cs"/>
              <a:sym typeface="Helvetica Light"/>
            </a:endParaRPr>
          </a:p>
        </p:txBody>
      </p:sp>
      <p:pic>
        <p:nvPicPr>
          <p:cNvPr id="1026" name="Picture 2" descr="5 Surprising Ways To Ace Your Next Job Interview">
            <a:extLst>
              <a:ext uri="{FF2B5EF4-FFF2-40B4-BE49-F238E27FC236}">
                <a16:creationId xmlns:a16="http://schemas.microsoft.com/office/drawing/2014/main" id="{136B5183-14DA-43FA-B078-971380BC18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27530" y="8"/>
            <a:ext cx="9621131" cy="637679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ow To close The Job Interview (With Example Closing Statements) - Talent  Economy">
            <a:extLst>
              <a:ext uri="{FF2B5EF4-FFF2-40B4-BE49-F238E27FC236}">
                <a16:creationId xmlns:a16="http://schemas.microsoft.com/office/drawing/2014/main" id="{CB261EC7-BA01-4F00-99B5-F4FD25C441E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27529" y="6376804"/>
            <a:ext cx="9621131" cy="4956730"/>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BD4EE630-7CE7-44EC-8E28-823AA6C1350E}"/>
              </a:ext>
            </a:extLst>
          </p:cNvPr>
          <p:cNvSpPr txBox="1"/>
          <p:nvPr/>
        </p:nvSpPr>
        <p:spPr>
          <a:xfrm>
            <a:off x="11475091" y="755354"/>
            <a:ext cx="8445048" cy="7984045"/>
          </a:xfrm>
          <a:prstGeom prst="rect">
            <a:avLst/>
          </a:prstGeom>
          <a:noFill/>
        </p:spPr>
        <p:txBody>
          <a:bodyPr wrap="square">
            <a:spAutoFit/>
          </a:bodyPr>
          <a:lstStyle/>
          <a:p>
            <a:pPr marL="400050" marR="0" lvl="1" indent="0" algn="l" defTabSz="895543" rtl="0" eaLnBrk="1" fontAlgn="auto" latinLnBrk="0" hangingPunct="1">
              <a:lnSpc>
                <a:spcPct val="110000"/>
              </a:lnSpc>
              <a:spcBef>
                <a:spcPts val="0"/>
              </a:spcBef>
              <a:spcAft>
                <a:spcPts val="0"/>
              </a:spcAft>
              <a:buClrTx/>
              <a:buSzTx/>
              <a:buFont typeface="Arial" pitchFamily="34" charset="0"/>
              <a:buNone/>
              <a:tabLst/>
              <a:defRPr/>
            </a:pPr>
            <a:endParaRPr kumimoji="0" lang="en-GB" sz="3600" b="0" i="0" u="none" strike="noStrike" kern="1200" cap="none" spc="33" normalizeH="0" baseline="0" noProof="0" dirty="0">
              <a:ln>
                <a:noFill/>
              </a:ln>
              <a:solidFill>
                <a:srgbClr val="FFFFFF"/>
              </a:solidFill>
              <a:effectLst/>
              <a:uLnTx/>
              <a:uFillTx/>
              <a:latin typeface="Calibri"/>
              <a:ea typeface="+mn-ea"/>
              <a:cs typeface="Calibri"/>
              <a:sym typeface="Calibri"/>
            </a:endParaRPr>
          </a:p>
          <a:p>
            <a:pPr marL="400050" lvl="1" indent="0" defTabSz="895543">
              <a:lnSpc>
                <a:spcPct val="110000"/>
              </a:lnSpc>
              <a:spcBef>
                <a:spcPts val="0"/>
              </a:spcBef>
              <a:buNone/>
              <a:defRPr/>
            </a:pPr>
            <a:r>
              <a:rPr kumimoji="0" lang="en-US" sz="3600" b="0" i="0" u="none" strike="noStrike" kern="1200" cap="none" spc="33" normalizeH="0" baseline="0" noProof="0" dirty="0">
                <a:ln>
                  <a:noFill/>
                </a:ln>
                <a:solidFill>
                  <a:srgbClr val="FFFF00"/>
                </a:solidFill>
                <a:effectLst/>
                <a:uLnTx/>
                <a:uFillTx/>
                <a:latin typeface="Calibri"/>
                <a:ea typeface="+mn-ea"/>
                <a:cs typeface="Calibri"/>
                <a:sym typeface="Calibri"/>
              </a:rPr>
              <a:t>Give time for the candidate to ask you any questions</a:t>
            </a:r>
          </a:p>
          <a:p>
            <a:pPr marL="400050" lvl="1" indent="0" defTabSz="895543">
              <a:lnSpc>
                <a:spcPct val="110000"/>
              </a:lnSpc>
              <a:spcBef>
                <a:spcPts val="0"/>
              </a:spcBef>
              <a:buNone/>
              <a:defRPr/>
            </a:pPr>
            <a:endParaRPr kumimoji="0" lang="en-US" sz="3600" b="0" i="0" u="none" strike="noStrike" kern="1200" cap="none" spc="33" normalizeH="0" baseline="0" noProof="0" dirty="0">
              <a:ln>
                <a:noFill/>
              </a:ln>
              <a:solidFill>
                <a:srgbClr val="FFFF00"/>
              </a:solidFill>
              <a:effectLst/>
              <a:uLnTx/>
              <a:uFillTx/>
              <a:latin typeface="Calibri"/>
              <a:ea typeface="+mn-ea"/>
              <a:cs typeface="Calibri"/>
              <a:sym typeface="Calibri"/>
            </a:endParaRPr>
          </a:p>
          <a:p>
            <a:pPr marL="400050" lvl="1" indent="0" defTabSz="895543">
              <a:lnSpc>
                <a:spcPct val="110000"/>
              </a:lnSpc>
              <a:spcBef>
                <a:spcPts val="0"/>
              </a:spcBef>
              <a:buNone/>
              <a:defRPr/>
            </a:pPr>
            <a:r>
              <a:rPr kumimoji="0" lang="en-US" sz="3600" b="0" i="0" u="none" strike="noStrike" kern="1200" cap="none" spc="33" normalizeH="0" baseline="0" noProof="0" dirty="0">
                <a:ln>
                  <a:noFill/>
                </a:ln>
                <a:solidFill>
                  <a:srgbClr val="FFFF00"/>
                </a:solidFill>
                <a:effectLst/>
                <a:uLnTx/>
                <a:uFillTx/>
                <a:latin typeface="Calibri"/>
                <a:ea typeface="+mn-ea"/>
                <a:cs typeface="Calibri"/>
                <a:sym typeface="Calibri"/>
              </a:rPr>
              <a:t>Thank them for their time and interest in the job and Al-Futtaim as their potential employer</a:t>
            </a:r>
          </a:p>
          <a:p>
            <a:pPr marL="400050" lvl="1" indent="0" defTabSz="895543">
              <a:lnSpc>
                <a:spcPct val="110000"/>
              </a:lnSpc>
              <a:spcBef>
                <a:spcPts val="0"/>
              </a:spcBef>
              <a:buNone/>
              <a:defRPr/>
            </a:pPr>
            <a:endParaRPr kumimoji="0" lang="en-US" sz="3600" b="0" i="0" u="none" strike="noStrike" kern="1200" cap="none" spc="33" normalizeH="0" baseline="0" noProof="0" dirty="0">
              <a:ln>
                <a:noFill/>
              </a:ln>
              <a:solidFill>
                <a:srgbClr val="FFFF00"/>
              </a:solidFill>
              <a:effectLst/>
              <a:uLnTx/>
              <a:uFillTx/>
              <a:latin typeface="Calibri"/>
              <a:ea typeface="+mn-ea"/>
              <a:cs typeface="Calibri"/>
              <a:sym typeface="Calibri"/>
            </a:endParaRPr>
          </a:p>
          <a:p>
            <a:pPr marL="400050" lvl="1" indent="0" defTabSz="895543">
              <a:lnSpc>
                <a:spcPct val="110000"/>
              </a:lnSpc>
              <a:spcBef>
                <a:spcPts val="0"/>
              </a:spcBef>
              <a:buNone/>
              <a:defRPr/>
            </a:pPr>
            <a:r>
              <a:rPr kumimoji="0" lang="en-US" sz="3600" b="0" i="0" u="none" strike="noStrike" kern="1200" cap="none" spc="33" normalizeH="0" baseline="0" noProof="0" dirty="0">
                <a:ln>
                  <a:noFill/>
                </a:ln>
                <a:solidFill>
                  <a:srgbClr val="FFFF00"/>
                </a:solidFill>
                <a:effectLst/>
                <a:uLnTx/>
                <a:uFillTx/>
                <a:latin typeface="Calibri"/>
                <a:ea typeface="+mn-ea"/>
                <a:cs typeface="Calibri"/>
                <a:sym typeface="Calibri"/>
              </a:rPr>
              <a:t>Brief the Candidate on the next steps. </a:t>
            </a:r>
          </a:p>
          <a:p>
            <a:pPr marL="400050" lvl="1" indent="0" defTabSz="895543">
              <a:lnSpc>
                <a:spcPct val="110000"/>
              </a:lnSpc>
              <a:spcBef>
                <a:spcPts val="0"/>
              </a:spcBef>
              <a:buNone/>
              <a:defRPr/>
            </a:pPr>
            <a:br>
              <a:rPr kumimoji="0" lang="en-US" sz="3600" b="0" i="0" u="none" strike="noStrike" kern="1200" cap="none" spc="33" normalizeH="0" baseline="0" noProof="0" dirty="0">
                <a:ln>
                  <a:noFill/>
                </a:ln>
                <a:solidFill>
                  <a:srgbClr val="FFFF00"/>
                </a:solidFill>
                <a:effectLst/>
                <a:uLnTx/>
                <a:uFillTx/>
                <a:latin typeface="Calibri"/>
                <a:ea typeface="+mn-ea"/>
                <a:cs typeface="Calibri"/>
                <a:sym typeface="Calibri"/>
              </a:rPr>
            </a:br>
            <a:r>
              <a:rPr kumimoji="0" lang="en-US" sz="3600" b="0" i="0" u="none" strike="noStrike" kern="1200" cap="none" spc="33" normalizeH="0" baseline="0" noProof="0" dirty="0">
                <a:ln>
                  <a:noFill/>
                </a:ln>
                <a:solidFill>
                  <a:srgbClr val="FFFF00"/>
                </a:solidFill>
                <a:effectLst/>
                <a:uLnTx/>
                <a:uFillTx/>
                <a:latin typeface="Calibri"/>
                <a:ea typeface="+mn-ea"/>
                <a:cs typeface="Calibri"/>
                <a:sym typeface="Calibri"/>
              </a:rPr>
              <a:t>Avoid Ghosting….If you say you would give them a call within a few days, then make sure you stick to it. </a:t>
            </a:r>
          </a:p>
        </p:txBody>
      </p:sp>
    </p:spTree>
    <p:extLst>
      <p:ext uri="{BB962C8B-B14F-4D97-AF65-F5344CB8AC3E}">
        <p14:creationId xmlns:p14="http://schemas.microsoft.com/office/powerpoint/2010/main" val="10923845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196A1EE-6AE3-4BF7-93E3-91B95FE60C79}"/>
              </a:ext>
            </a:extLst>
          </p:cNvPr>
          <p:cNvSpPr>
            <a:spLocks noGrp="1"/>
          </p:cNvSpPr>
          <p:nvPr>
            <p:ph type="sldNum" sz="quarter" idx="7"/>
          </p:nvPr>
        </p:nvSpPr>
        <p:spPr/>
        <p:txBody>
          <a:bodyPr/>
          <a:lstStyle/>
          <a:p>
            <a:fld id="{B6F15528-21DE-4FAA-801E-634DDDAF4B2B}" type="slidenum">
              <a:rPr lang="en-GB" smtClean="0">
                <a:latin typeface="Calibri"/>
              </a:rPr>
              <a:pPr/>
              <a:t>25</a:t>
            </a:fld>
            <a:endParaRPr lang="en-GB">
              <a:latin typeface="Calibri"/>
            </a:endParaRPr>
          </a:p>
        </p:txBody>
      </p:sp>
      <p:sp>
        <p:nvSpPr>
          <p:cNvPr id="3" name="Rectangle 2">
            <a:extLst>
              <a:ext uri="{FF2B5EF4-FFF2-40B4-BE49-F238E27FC236}">
                <a16:creationId xmlns:a16="http://schemas.microsoft.com/office/drawing/2014/main" id="{CB02D064-05BB-AE5F-9B39-91BE0ECD961C}"/>
              </a:ext>
            </a:extLst>
          </p:cNvPr>
          <p:cNvSpPr/>
          <p:nvPr/>
        </p:nvSpPr>
        <p:spPr>
          <a:xfrm>
            <a:off x="4939" y="-1"/>
            <a:ext cx="20094222" cy="123337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200" b="1" kern="1200" spc="-149" dirty="0">
                <a:solidFill>
                  <a:srgbClr val="FFFFFF"/>
                </a:solidFill>
                <a:effectLst>
                  <a:outerShdw blurRad="38100" dist="38100" dir="2700000" algn="tl">
                    <a:srgbClr val="000000">
                      <a:alpha val="43137"/>
                    </a:srgbClr>
                  </a:outerShdw>
                </a:effectLst>
                <a:latin typeface="Calibri"/>
                <a:ea typeface="+mj-ea"/>
                <a:cs typeface="Calibri"/>
              </a:rPr>
              <a:t>Let’s summarize the 5 Steps of Interview Process</a:t>
            </a:r>
          </a:p>
        </p:txBody>
      </p:sp>
      <p:graphicFrame>
        <p:nvGraphicFramePr>
          <p:cNvPr id="4" name="Diagram 3">
            <a:extLst>
              <a:ext uri="{FF2B5EF4-FFF2-40B4-BE49-F238E27FC236}">
                <a16:creationId xmlns:a16="http://schemas.microsoft.com/office/drawing/2014/main" id="{FEE1A3C6-FC81-8A9D-EAC3-5D5AAF16C990}"/>
              </a:ext>
            </a:extLst>
          </p:cNvPr>
          <p:cNvGraphicFramePr/>
          <p:nvPr>
            <p:extLst>
              <p:ext uri="{D42A27DB-BD31-4B8C-83A1-F6EECF244321}">
                <p14:modId xmlns:p14="http://schemas.microsoft.com/office/powerpoint/2010/main" val="321706053"/>
              </p:ext>
            </p:extLst>
          </p:nvPr>
        </p:nvGraphicFramePr>
        <p:xfrm>
          <a:off x="3350683" y="1183921"/>
          <a:ext cx="15036171" cy="96294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Right Brace 9">
            <a:extLst>
              <a:ext uri="{FF2B5EF4-FFF2-40B4-BE49-F238E27FC236}">
                <a16:creationId xmlns:a16="http://schemas.microsoft.com/office/drawing/2014/main" id="{0CE5591A-A86B-95C4-1D91-D931E4CD1B7A}"/>
              </a:ext>
            </a:extLst>
          </p:cNvPr>
          <p:cNvSpPr/>
          <p:nvPr/>
        </p:nvSpPr>
        <p:spPr>
          <a:xfrm rot="1825892">
            <a:off x="14850535" y="4727240"/>
            <a:ext cx="1930400" cy="6011334"/>
          </a:xfrm>
          <a:prstGeom prst="rightBrace">
            <a:avLst/>
          </a:prstGeom>
          <a:ln w="762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2" name="Rectangle: Rounded Corners 11">
            <a:extLst>
              <a:ext uri="{FF2B5EF4-FFF2-40B4-BE49-F238E27FC236}">
                <a16:creationId xmlns:a16="http://schemas.microsoft.com/office/drawing/2014/main" id="{C41E98D7-7BD0-3B56-CFB2-F66DE6DEDC8D}"/>
              </a:ext>
            </a:extLst>
          </p:cNvPr>
          <p:cNvSpPr/>
          <p:nvPr/>
        </p:nvSpPr>
        <p:spPr>
          <a:xfrm>
            <a:off x="3729501" y="3754920"/>
            <a:ext cx="4110632" cy="189658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rgbClr val="FFFF00"/>
              </a:solidFill>
            </a:endParaRPr>
          </a:p>
        </p:txBody>
      </p:sp>
      <p:sp>
        <p:nvSpPr>
          <p:cNvPr id="13" name="Rectangle: Rounded Corners 12">
            <a:extLst>
              <a:ext uri="{FF2B5EF4-FFF2-40B4-BE49-F238E27FC236}">
                <a16:creationId xmlns:a16="http://schemas.microsoft.com/office/drawing/2014/main" id="{E3631E64-C3E7-4594-0E78-DC59F8121FCF}"/>
              </a:ext>
            </a:extLst>
          </p:cNvPr>
          <p:cNvSpPr/>
          <p:nvPr/>
        </p:nvSpPr>
        <p:spPr>
          <a:xfrm>
            <a:off x="16971368" y="8056759"/>
            <a:ext cx="2962627" cy="1233377"/>
          </a:xfrm>
          <a:prstGeom prst="roundRect">
            <a:avLst/>
          </a:prstGeom>
          <a:solidFill>
            <a:schemeClr val="bg2">
              <a:lumMod val="5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FFFF00"/>
                </a:solidFill>
              </a:rPr>
              <a:t>Structured Interview Process </a:t>
            </a:r>
          </a:p>
        </p:txBody>
      </p:sp>
      <p:sp>
        <p:nvSpPr>
          <p:cNvPr id="14" name="Oval 13">
            <a:extLst>
              <a:ext uri="{FF2B5EF4-FFF2-40B4-BE49-F238E27FC236}">
                <a16:creationId xmlns:a16="http://schemas.microsoft.com/office/drawing/2014/main" id="{892BAF2C-269D-43BB-1B01-F3EE2B7C22B8}"/>
              </a:ext>
            </a:extLst>
          </p:cNvPr>
          <p:cNvSpPr/>
          <p:nvPr/>
        </p:nvSpPr>
        <p:spPr>
          <a:xfrm>
            <a:off x="4978400" y="1686964"/>
            <a:ext cx="931334" cy="795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solidFill>
                  <a:srgbClr val="FFFF00"/>
                </a:solidFill>
              </a:rPr>
              <a:t>1</a:t>
            </a:r>
          </a:p>
        </p:txBody>
      </p:sp>
      <p:sp>
        <p:nvSpPr>
          <p:cNvPr id="15" name="Oval 14">
            <a:extLst>
              <a:ext uri="{FF2B5EF4-FFF2-40B4-BE49-F238E27FC236}">
                <a16:creationId xmlns:a16="http://schemas.microsoft.com/office/drawing/2014/main" id="{03884A62-3F25-0EAD-725F-E4B7EB221E5A}"/>
              </a:ext>
            </a:extLst>
          </p:cNvPr>
          <p:cNvSpPr/>
          <p:nvPr/>
        </p:nvSpPr>
        <p:spPr>
          <a:xfrm>
            <a:off x="16064887" y="2930090"/>
            <a:ext cx="931334" cy="795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solidFill>
                  <a:srgbClr val="FFFF00"/>
                </a:solidFill>
              </a:rPr>
              <a:t>2</a:t>
            </a:r>
          </a:p>
        </p:txBody>
      </p:sp>
      <p:sp>
        <p:nvSpPr>
          <p:cNvPr id="16" name="Oval 15">
            <a:extLst>
              <a:ext uri="{FF2B5EF4-FFF2-40B4-BE49-F238E27FC236}">
                <a16:creationId xmlns:a16="http://schemas.microsoft.com/office/drawing/2014/main" id="{5105E42F-07B6-8BAC-80A6-992032FAD9EB}"/>
              </a:ext>
            </a:extLst>
          </p:cNvPr>
          <p:cNvSpPr/>
          <p:nvPr/>
        </p:nvSpPr>
        <p:spPr>
          <a:xfrm>
            <a:off x="14280567" y="7658826"/>
            <a:ext cx="931334" cy="795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solidFill>
                  <a:srgbClr val="FFFF00"/>
                </a:solidFill>
              </a:rPr>
              <a:t>3</a:t>
            </a:r>
          </a:p>
        </p:txBody>
      </p:sp>
      <p:sp>
        <p:nvSpPr>
          <p:cNvPr id="17" name="Oval 16">
            <a:extLst>
              <a:ext uri="{FF2B5EF4-FFF2-40B4-BE49-F238E27FC236}">
                <a16:creationId xmlns:a16="http://schemas.microsoft.com/office/drawing/2014/main" id="{5D8C4557-BABF-7560-2061-1B9BFFD33113}"/>
              </a:ext>
            </a:extLst>
          </p:cNvPr>
          <p:cNvSpPr/>
          <p:nvPr/>
        </p:nvSpPr>
        <p:spPr>
          <a:xfrm>
            <a:off x="8715821" y="10279156"/>
            <a:ext cx="931334" cy="795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solidFill>
                  <a:srgbClr val="FFFF00"/>
                </a:solidFill>
              </a:rPr>
              <a:t>4</a:t>
            </a:r>
          </a:p>
        </p:txBody>
      </p:sp>
      <p:sp>
        <p:nvSpPr>
          <p:cNvPr id="18" name="Oval 17">
            <a:extLst>
              <a:ext uri="{FF2B5EF4-FFF2-40B4-BE49-F238E27FC236}">
                <a16:creationId xmlns:a16="http://schemas.microsoft.com/office/drawing/2014/main" id="{BF4E6FAD-D133-C9AF-FA36-4B81D224CD9D}"/>
              </a:ext>
            </a:extLst>
          </p:cNvPr>
          <p:cNvSpPr/>
          <p:nvPr/>
        </p:nvSpPr>
        <p:spPr>
          <a:xfrm>
            <a:off x="3729501" y="8673447"/>
            <a:ext cx="931334" cy="795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solidFill>
                  <a:srgbClr val="FFFF00"/>
                </a:solidFill>
              </a:rPr>
              <a:t>5</a:t>
            </a:r>
          </a:p>
        </p:txBody>
      </p:sp>
    </p:spTree>
    <p:extLst>
      <p:ext uri="{BB962C8B-B14F-4D97-AF65-F5344CB8AC3E}">
        <p14:creationId xmlns:p14="http://schemas.microsoft.com/office/powerpoint/2010/main" val="2815907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ow to Screen and Manage Candidates with Indeed for Employers">
            <a:extLst>
              <a:ext uri="{FF2B5EF4-FFF2-40B4-BE49-F238E27FC236}">
                <a16:creationId xmlns:a16="http://schemas.microsoft.com/office/drawing/2014/main" id="{1FD52083-856B-A5DE-35DA-4E53D00E7C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5600" y="380862"/>
            <a:ext cx="15002933" cy="6313655"/>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p:cNvSpPr/>
          <p:nvPr/>
        </p:nvSpPr>
        <p:spPr>
          <a:xfrm>
            <a:off x="11410950" y="-20595"/>
            <a:ext cx="8688211" cy="11323595"/>
          </a:xfrm>
          <a:prstGeom prst="rect">
            <a:avLst/>
          </a:prstGeom>
          <a:solidFill>
            <a:srgbClr val="000000">
              <a:alpha val="68000"/>
            </a:srgbClr>
          </a:solidFill>
          <a:ln>
            <a:noFill/>
          </a:ln>
          <a:effectLst/>
        </p:spPr>
        <p:style>
          <a:lnRef idx="1">
            <a:schemeClr val="accent1"/>
          </a:lnRef>
          <a:fillRef idx="3">
            <a:schemeClr val="accent1"/>
          </a:fillRef>
          <a:effectRef idx="2">
            <a:schemeClr val="accent1"/>
          </a:effectRef>
          <a:fontRef idx="minor">
            <a:schemeClr val="lt1"/>
          </a:fontRef>
        </p:style>
        <p:txBody>
          <a:bodyPr lIns="90984" tIns="45533" rIns="90984" bIns="45533" rtlCol="0" anchor="ctr"/>
          <a:lstStyle/>
          <a:p>
            <a:pPr algn="ctr" defTabSz="909972"/>
            <a:endParaRPr lang="en-US" sz="1758">
              <a:solidFill>
                <a:prstClr val="black"/>
              </a:solidFill>
              <a:latin typeface="Calibri"/>
              <a:sym typeface="Helvetica Light"/>
            </a:endParaRPr>
          </a:p>
        </p:txBody>
      </p:sp>
      <p:pic>
        <p:nvPicPr>
          <p:cNvPr id="3" name="Picture 4" descr="Emirates Assessment Tests &amp; Hiring Process Prep - 2022 - Practice4Me">
            <a:extLst>
              <a:ext uri="{FF2B5EF4-FFF2-40B4-BE49-F238E27FC236}">
                <a16:creationId xmlns:a16="http://schemas.microsoft.com/office/drawing/2014/main" id="{9D613377-8917-4D24-BE1F-05526130563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6267" y="6569350"/>
            <a:ext cx="11224684" cy="4733642"/>
          </a:xfrm>
          <a:prstGeom prst="rect">
            <a:avLst/>
          </a:prstGeom>
          <a:noFill/>
          <a:extLst>
            <a:ext uri="{909E8E84-426E-40DD-AFC4-6F175D3DCCD1}">
              <a14:hiddenFill xmlns:a14="http://schemas.microsoft.com/office/drawing/2010/main">
                <a:solidFill>
                  <a:srgbClr val="FFFFFF"/>
                </a:solidFill>
              </a14:hiddenFill>
            </a:ext>
          </a:extLst>
        </p:spPr>
      </p:pic>
      <p:sp>
        <p:nvSpPr>
          <p:cNvPr id="9" name="Shape 587">
            <a:extLst>
              <a:ext uri="{FF2B5EF4-FFF2-40B4-BE49-F238E27FC236}">
                <a16:creationId xmlns:a16="http://schemas.microsoft.com/office/drawing/2014/main" id="{1007E26C-049E-4684-84D7-97B801703BA6}"/>
              </a:ext>
            </a:extLst>
          </p:cNvPr>
          <p:cNvSpPr/>
          <p:nvPr/>
        </p:nvSpPr>
        <p:spPr>
          <a:xfrm rot="16200000">
            <a:off x="-4638383" y="4643449"/>
            <a:ext cx="11309353" cy="2022471"/>
          </a:xfrm>
          <a:prstGeom prst="rect">
            <a:avLst/>
          </a:prstGeom>
          <a:solidFill>
            <a:srgbClr val="00B0F0"/>
          </a:solidFill>
          <a:ln w="12700">
            <a:miter lim="400000"/>
          </a:ln>
          <a:effectLst>
            <a:outerShdw blurRad="38100" dist="23000" dir="5400000" rotWithShape="0">
              <a:srgbClr val="000000">
                <a:alpha val="35000"/>
              </a:srgbClr>
            </a:outerShdw>
          </a:effectLst>
        </p:spPr>
        <p:txBody>
          <a:bodyPr lIns="45566" tIns="45568" rIns="45566" bIns="45568" anchor="ctr"/>
          <a:lstStyle/>
          <a:p>
            <a:pPr marL="0" marR="0" lvl="0" indent="0" algn="ctr" defTabSz="909958" rtl="0" eaLnBrk="1" fontAlgn="auto" latinLnBrk="0" hangingPunct="1">
              <a:lnSpc>
                <a:spcPct val="100000"/>
              </a:lnSpc>
              <a:spcBef>
                <a:spcPts val="0"/>
              </a:spcBef>
              <a:spcAft>
                <a:spcPts val="0"/>
              </a:spcAft>
              <a:buClrTx/>
              <a:buSzTx/>
              <a:buFontTx/>
              <a:buNone/>
              <a:tabLst/>
              <a:defRPr>
                <a:solidFill>
                  <a:srgbClr val="FFFFFF"/>
                </a:solidFill>
                <a:latin typeface="Helvetica Light"/>
                <a:ea typeface="Helvetica Light"/>
                <a:cs typeface="Helvetica Light"/>
                <a:sym typeface="Helvetica Light"/>
              </a:defRPr>
            </a:pPr>
            <a:endParaRPr kumimoji="0" sz="1758" b="0" i="0" u="none" strike="noStrike" kern="1200" cap="none" spc="0" normalizeH="0" baseline="0" noProof="0">
              <a:ln>
                <a:noFill/>
              </a:ln>
              <a:solidFill>
                <a:srgbClr val="F62C50"/>
              </a:solidFill>
              <a:effectLst/>
              <a:uLnTx/>
              <a:uFillTx/>
              <a:latin typeface="Helvetica Light"/>
              <a:sym typeface="Helvetica Light"/>
            </a:endParaRPr>
          </a:p>
        </p:txBody>
      </p:sp>
      <p:sp>
        <p:nvSpPr>
          <p:cNvPr id="10" name="Shape 588">
            <a:extLst>
              <a:ext uri="{FF2B5EF4-FFF2-40B4-BE49-F238E27FC236}">
                <a16:creationId xmlns:a16="http://schemas.microsoft.com/office/drawing/2014/main" id="{9638DD3A-5367-4080-83A9-6BBD88165714}"/>
              </a:ext>
            </a:extLst>
          </p:cNvPr>
          <p:cNvSpPr/>
          <p:nvPr/>
        </p:nvSpPr>
        <p:spPr>
          <a:xfrm rot="16200000">
            <a:off x="-4186384" y="5176761"/>
            <a:ext cx="10238663" cy="782330"/>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marL="0" marR="0" lvl="0" indent="0" algn="ctr" defTabSz="895543" rtl="0" eaLnBrk="1" fontAlgn="auto" latinLnBrk="0" hangingPunct="1">
              <a:lnSpc>
                <a:spcPct val="80000"/>
              </a:lnSpc>
              <a:spcBef>
                <a:spcPts val="0"/>
              </a:spcBef>
              <a:spcAft>
                <a:spcPts val="0"/>
              </a:spcAft>
              <a:buClrTx/>
              <a:buSzTx/>
              <a:buFontTx/>
              <a:buNone/>
              <a:tabLst/>
              <a:defRPr sz="4800" b="1" spc="-149">
                <a:solidFill>
                  <a:srgbClr val="FFFFFF"/>
                </a:solidFill>
              </a:defRPr>
            </a:pPr>
            <a:r>
              <a:rPr kumimoji="0" lang="en-US" sz="6200" b="1" i="0" u="none" strike="noStrike" kern="1200" cap="none" spc="-149" normalizeH="0" baseline="0" noProof="0" dirty="0">
                <a:ln>
                  <a:noFill/>
                </a:ln>
                <a:solidFill>
                  <a:srgbClr val="FFFFFF"/>
                </a:solidFill>
                <a:effectLst>
                  <a:outerShdw blurRad="38100" dist="38100" dir="2700000" algn="tl">
                    <a:srgbClr val="000000">
                      <a:alpha val="43137"/>
                    </a:srgbClr>
                  </a:outerShdw>
                </a:effectLst>
                <a:uLnTx/>
                <a:uFillTx/>
                <a:latin typeface="Calibri"/>
                <a:ea typeface="+mj-ea"/>
                <a:cs typeface="Calibri"/>
                <a:sym typeface="Calibri"/>
              </a:rPr>
              <a:t>Rating the Candidate </a:t>
            </a:r>
            <a:endParaRPr kumimoji="0" lang="en-GB" sz="6200" b="1" i="0" u="none" strike="noStrike" kern="1200" cap="none" spc="-149" normalizeH="0" baseline="0" noProof="0" dirty="0">
              <a:ln>
                <a:noFill/>
              </a:ln>
              <a:solidFill>
                <a:srgbClr val="FFFFFF"/>
              </a:solidFill>
              <a:effectLst>
                <a:outerShdw blurRad="38100" dist="38100" dir="2700000" algn="tl">
                  <a:srgbClr val="000000">
                    <a:alpha val="43137"/>
                  </a:srgbClr>
                </a:outerShdw>
              </a:effectLst>
              <a:uLnTx/>
              <a:uFillTx/>
              <a:latin typeface="Calibri"/>
              <a:cs typeface="Calibri"/>
              <a:sym typeface="Calibri"/>
            </a:endParaRPr>
          </a:p>
        </p:txBody>
      </p:sp>
      <p:sp>
        <p:nvSpPr>
          <p:cNvPr id="11" name="Content Placeholder 15">
            <a:extLst>
              <a:ext uri="{FF2B5EF4-FFF2-40B4-BE49-F238E27FC236}">
                <a16:creationId xmlns:a16="http://schemas.microsoft.com/office/drawing/2014/main" id="{45E6C257-F89F-4FD7-AB75-9F013443D771}"/>
              </a:ext>
            </a:extLst>
          </p:cNvPr>
          <p:cNvSpPr txBox="1">
            <a:spLocks/>
          </p:cNvSpPr>
          <p:nvPr/>
        </p:nvSpPr>
        <p:spPr>
          <a:xfrm>
            <a:off x="10862082" y="3151152"/>
            <a:ext cx="8777640" cy="5707724"/>
          </a:xfrm>
          <a:prstGeom prst="rect">
            <a:avLst/>
          </a:prstGeom>
        </p:spPr>
        <p:txBody>
          <a:bodyPr lIns="90211" tIns="45249" rIns="90211" bIns="45249" numCol="1" anchor="ct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581275" lvl="4" indent="-752475" defTabSz="895543">
              <a:spcAft>
                <a:spcPts val="3000"/>
              </a:spcAft>
              <a:buAutoNum type="arabicPeriod"/>
            </a:pPr>
            <a:r>
              <a:rPr lang="en-US" sz="4000" b="1" kern="1200" dirty="0">
                <a:solidFill>
                  <a:schemeClr val="bg1">
                    <a:lumMod val="50000"/>
                  </a:schemeClr>
                </a:solidFill>
                <a:ea typeface="Calibri"/>
                <a:cs typeface="Calibri"/>
              </a:rPr>
              <a:t>Preparation </a:t>
            </a:r>
          </a:p>
          <a:p>
            <a:pPr lvl="4" defTabSz="895543">
              <a:spcAft>
                <a:spcPts val="3000"/>
              </a:spcAft>
            </a:pPr>
            <a:br>
              <a:rPr lang="en-US" sz="4000" b="1" kern="1200" dirty="0">
                <a:solidFill>
                  <a:schemeClr val="bg1"/>
                </a:solidFill>
                <a:ea typeface="Calibri"/>
                <a:cs typeface="Calibri"/>
              </a:rPr>
            </a:br>
            <a:r>
              <a:rPr lang="en-US" sz="4000" b="1" kern="1200" dirty="0">
                <a:solidFill>
                  <a:schemeClr val="bg1">
                    <a:lumMod val="50000"/>
                  </a:schemeClr>
                </a:solidFill>
                <a:ea typeface="Calibri"/>
                <a:cs typeface="Calibri"/>
              </a:rPr>
              <a:t>Structured interview process</a:t>
            </a:r>
          </a:p>
          <a:p>
            <a:pPr lvl="4" defTabSz="895543">
              <a:spcAft>
                <a:spcPts val="3000"/>
              </a:spcAft>
            </a:pPr>
            <a:r>
              <a:rPr lang="en-US" sz="4000" b="1" kern="1200" dirty="0">
                <a:solidFill>
                  <a:schemeClr val="bg1">
                    <a:lumMod val="50000"/>
                  </a:schemeClr>
                </a:solidFill>
                <a:ea typeface="Calibri"/>
                <a:cs typeface="Calibri"/>
              </a:rPr>
              <a:t>2.     Setting the scene </a:t>
            </a:r>
            <a:endParaRPr lang="en-US" sz="4000" dirty="0">
              <a:solidFill>
                <a:schemeClr val="bg1">
                  <a:lumMod val="50000"/>
                </a:schemeClr>
              </a:solidFill>
              <a:cs typeface="Calibri"/>
            </a:endParaRPr>
          </a:p>
          <a:p>
            <a:pPr lvl="4" defTabSz="895543" hangingPunct="1">
              <a:spcAft>
                <a:spcPts val="3000"/>
              </a:spcAft>
            </a:pPr>
            <a:r>
              <a:rPr lang="en-GB" sz="4000" b="1" kern="1200" dirty="0">
                <a:solidFill>
                  <a:schemeClr val="bg1">
                    <a:lumMod val="50000"/>
                  </a:schemeClr>
                </a:solidFill>
                <a:ea typeface="Calibri"/>
                <a:cs typeface="Calibri"/>
              </a:rPr>
              <a:t>3.    Asking Competency Based   	Behaviour Questions</a:t>
            </a:r>
            <a:endParaRPr lang="en-US" sz="4000" b="1" kern="1200" dirty="0">
              <a:solidFill>
                <a:schemeClr val="bg1">
                  <a:lumMod val="50000"/>
                </a:schemeClr>
              </a:solidFill>
              <a:ea typeface="Calibri"/>
              <a:cs typeface="Calibri"/>
            </a:endParaRPr>
          </a:p>
          <a:p>
            <a:pPr lvl="4" defTabSz="895543" hangingPunct="1">
              <a:spcAft>
                <a:spcPts val="3000"/>
              </a:spcAft>
            </a:pPr>
            <a:r>
              <a:rPr lang="en-US" sz="4000" b="1" kern="1200" dirty="0">
                <a:solidFill>
                  <a:schemeClr val="bg1">
                    <a:lumMod val="50000"/>
                  </a:schemeClr>
                </a:solidFill>
                <a:ea typeface="Calibri"/>
                <a:cs typeface="Calibri"/>
                <a:sym typeface="Iowan Old Style Italic"/>
              </a:rPr>
              <a:t>4. Close &amp; Next Steps</a:t>
            </a:r>
          </a:p>
          <a:p>
            <a:pPr lvl="4" defTabSz="895543" hangingPunct="1">
              <a:spcAft>
                <a:spcPts val="3000"/>
              </a:spcAft>
            </a:pPr>
            <a:endParaRPr lang="en-US" sz="4000" b="1" kern="1200" dirty="0">
              <a:solidFill>
                <a:srgbClr val="FFFF00"/>
              </a:solidFill>
              <a:ea typeface="Calibri"/>
              <a:cs typeface="Calibri"/>
            </a:endParaRPr>
          </a:p>
          <a:p>
            <a:pPr lvl="4" defTabSz="895543" hangingPunct="1">
              <a:spcAft>
                <a:spcPts val="3000"/>
              </a:spcAft>
            </a:pPr>
            <a:r>
              <a:rPr lang="en-US" sz="4000" b="1" kern="1200" dirty="0">
                <a:solidFill>
                  <a:schemeClr val="bg1">
                    <a:lumMod val="50000"/>
                  </a:schemeClr>
                </a:solidFill>
                <a:ea typeface="Calibri"/>
                <a:cs typeface="Calibri"/>
                <a:sym typeface="Iowan Old Style Italic"/>
              </a:rPr>
              <a:t>5.    </a:t>
            </a:r>
            <a:r>
              <a:rPr lang="en-US" sz="4000" b="1" kern="1200" dirty="0">
                <a:solidFill>
                  <a:srgbClr val="FFFF00"/>
                </a:solidFill>
                <a:ea typeface="Calibri"/>
                <a:cs typeface="Calibri"/>
                <a:sym typeface="Iowan Old Style Italic"/>
              </a:rPr>
              <a:t>Rating the Candidate</a:t>
            </a:r>
            <a:endParaRPr lang="en-US" sz="4000" b="1" kern="1200" dirty="0">
              <a:solidFill>
                <a:srgbClr val="FFFF00"/>
              </a:solidFill>
              <a:latin typeface="Calibri"/>
              <a:ea typeface="Calibri"/>
              <a:cs typeface="Calibri"/>
            </a:endParaRPr>
          </a:p>
        </p:txBody>
      </p:sp>
    </p:spTree>
    <p:extLst>
      <p:ext uri="{BB962C8B-B14F-4D97-AF65-F5344CB8AC3E}">
        <p14:creationId xmlns:p14="http://schemas.microsoft.com/office/powerpoint/2010/main" val="27823267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6" name="Shape 586"/>
          <p:cNvSpPr>
            <a:spLocks noGrp="1"/>
          </p:cNvSpPr>
          <p:nvPr>
            <p:ph type="sldNum" sz="quarter" idx="4294967295"/>
          </p:nvPr>
        </p:nvSpPr>
        <p:spPr>
          <a:xfrm>
            <a:off x="18997020" y="777883"/>
            <a:ext cx="97447" cy="473335"/>
          </a:xfrm>
          <a:prstGeom prst="rect">
            <a:avLst/>
          </a:prstGeom>
          <a:extLst>
            <a:ext uri="{C572A759-6A51-4108-AA02-DFA0A04FC94B}">
              <ma14:wrappingTextBoxFlag xmlns:ma14="http://schemas.microsoft.com/office/mac/drawingml/2011/main" xmlns="" val="1"/>
            </a:ext>
          </a:extLst>
        </p:spPr>
        <p:txBody>
          <a:bodyPr/>
          <a:lstStyle>
            <a:lvl1pPr defTabSz="910213">
              <a:defRPr sz="1538">
                <a:solidFill>
                  <a:srgbClr val="FFFFFF"/>
                </a:solidFill>
              </a:defRPr>
            </a:lvl1pPr>
          </a:lstStyle>
          <a:p>
            <a:pPr marL="0" marR="0" lvl="0" indent="0" algn="r" defTabSz="910213" rtl="0" eaLnBrk="1" fontAlgn="auto" latinLnBrk="0" hangingPunct="1">
              <a:lnSpc>
                <a:spcPct val="100000"/>
              </a:lnSpc>
              <a:spcBef>
                <a:spcPts val="0"/>
              </a:spcBef>
              <a:spcAft>
                <a:spcPts val="0"/>
              </a:spcAft>
              <a:buClrTx/>
              <a:buSzTx/>
              <a:buFontTx/>
              <a:buNone/>
              <a:tabLst/>
              <a:defRPr/>
            </a:pPr>
            <a:fld id="{86CB4B4D-7CA3-9044-876B-883B54F8677D}" type="slidenum">
              <a:rPr kumimoji="0" sz="1538" b="0" i="0" u="none" strike="noStrike" kern="1200" cap="none" spc="0" normalizeH="0" baseline="0" noProof="0">
                <a:ln>
                  <a:noFill/>
                </a:ln>
                <a:solidFill>
                  <a:srgbClr val="FFFFFF"/>
                </a:solidFill>
                <a:effectLst/>
                <a:uLnTx/>
                <a:uFillTx/>
                <a:latin typeface="Calibri"/>
                <a:ea typeface="+mj-ea"/>
                <a:cs typeface="Calibri"/>
                <a:sym typeface="Calibri"/>
              </a:rPr>
              <a:pPr marL="0" marR="0" lvl="0" indent="0" algn="r" defTabSz="910213" rtl="0" eaLnBrk="1" fontAlgn="auto" latinLnBrk="0" hangingPunct="1">
                <a:lnSpc>
                  <a:spcPct val="100000"/>
                </a:lnSpc>
                <a:spcBef>
                  <a:spcPts val="0"/>
                </a:spcBef>
                <a:spcAft>
                  <a:spcPts val="0"/>
                </a:spcAft>
                <a:buClrTx/>
                <a:buSzTx/>
                <a:buFontTx/>
                <a:buNone/>
                <a:tabLst/>
                <a:defRPr/>
              </a:pPr>
              <a:t>27</a:t>
            </a:fld>
            <a:endParaRPr kumimoji="0" sz="1538" b="0" i="0" u="none" strike="noStrike" kern="1200" cap="none" spc="0" normalizeH="0" baseline="0" noProof="0">
              <a:ln>
                <a:noFill/>
              </a:ln>
              <a:solidFill>
                <a:srgbClr val="FFFFFF"/>
              </a:solidFill>
              <a:effectLst/>
              <a:uLnTx/>
              <a:uFillTx/>
              <a:latin typeface="Calibri"/>
              <a:ea typeface="+mj-ea"/>
              <a:cs typeface="Calibri"/>
              <a:sym typeface="Calibri"/>
            </a:endParaRPr>
          </a:p>
        </p:txBody>
      </p:sp>
      <p:sp>
        <p:nvSpPr>
          <p:cNvPr id="587" name="Shape 587"/>
          <p:cNvSpPr/>
          <p:nvPr/>
        </p:nvSpPr>
        <p:spPr>
          <a:xfrm rot="16200000">
            <a:off x="-4638383" y="4643449"/>
            <a:ext cx="11309353" cy="2022471"/>
          </a:xfrm>
          <a:prstGeom prst="rect">
            <a:avLst/>
          </a:prstGeom>
          <a:solidFill>
            <a:srgbClr val="00B0F0"/>
          </a:solidFill>
          <a:ln w="12700">
            <a:miter lim="400000"/>
          </a:ln>
          <a:effectLst>
            <a:outerShdw blurRad="38100" dist="23000" dir="5400000" rotWithShape="0">
              <a:srgbClr val="000000">
                <a:alpha val="35000"/>
              </a:srgbClr>
            </a:outerShdw>
          </a:effectLst>
        </p:spPr>
        <p:txBody>
          <a:bodyPr lIns="45566" tIns="45568" rIns="45566" bIns="45568" anchor="ctr"/>
          <a:lstStyle/>
          <a:p>
            <a:pPr marL="0" marR="0" lvl="0" indent="0" algn="ctr" defTabSz="909958" rtl="0" eaLnBrk="1" fontAlgn="auto" latinLnBrk="0" hangingPunct="1">
              <a:lnSpc>
                <a:spcPct val="100000"/>
              </a:lnSpc>
              <a:spcBef>
                <a:spcPts val="0"/>
              </a:spcBef>
              <a:spcAft>
                <a:spcPts val="0"/>
              </a:spcAft>
              <a:buClrTx/>
              <a:buSzTx/>
              <a:buFontTx/>
              <a:buNone/>
              <a:tabLst/>
              <a:defRPr>
                <a:solidFill>
                  <a:srgbClr val="FFFFFF"/>
                </a:solidFill>
                <a:latin typeface="Helvetica Light"/>
                <a:ea typeface="Helvetica Light"/>
                <a:cs typeface="Helvetica Light"/>
                <a:sym typeface="Helvetica Light"/>
              </a:defRPr>
            </a:pPr>
            <a:endParaRPr kumimoji="0" sz="1758" b="0" i="0" u="none" strike="noStrike" kern="1200" cap="none" spc="0" normalizeH="0" baseline="0" noProof="0">
              <a:ln>
                <a:noFill/>
              </a:ln>
              <a:solidFill>
                <a:srgbClr val="F62C50"/>
              </a:solidFill>
              <a:effectLst/>
              <a:uLnTx/>
              <a:uFillTx/>
              <a:latin typeface="Helvetica Light"/>
              <a:sym typeface="Helvetica Light"/>
            </a:endParaRPr>
          </a:p>
        </p:txBody>
      </p:sp>
      <p:sp>
        <p:nvSpPr>
          <p:cNvPr id="588" name="Shape 588"/>
          <p:cNvSpPr/>
          <p:nvPr/>
        </p:nvSpPr>
        <p:spPr>
          <a:xfrm rot="16200000">
            <a:off x="-4186384" y="5176761"/>
            <a:ext cx="10238663" cy="782330"/>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marL="0" marR="0" lvl="0" indent="0" algn="ctr" defTabSz="895543" rtl="0" eaLnBrk="1" fontAlgn="auto" latinLnBrk="0" hangingPunct="1">
              <a:lnSpc>
                <a:spcPct val="80000"/>
              </a:lnSpc>
              <a:spcBef>
                <a:spcPts val="0"/>
              </a:spcBef>
              <a:spcAft>
                <a:spcPts val="0"/>
              </a:spcAft>
              <a:buClrTx/>
              <a:buSzTx/>
              <a:buFontTx/>
              <a:buNone/>
              <a:tabLst/>
              <a:defRPr sz="4800" b="1" spc="-149">
                <a:solidFill>
                  <a:srgbClr val="FFFFFF"/>
                </a:solidFill>
              </a:defRPr>
            </a:pPr>
            <a:r>
              <a:rPr kumimoji="0" lang="en-US" sz="6200" b="1" i="0" u="none" strike="noStrike" kern="1200" cap="none" spc="-149" normalizeH="0" baseline="0" noProof="0" dirty="0">
                <a:ln>
                  <a:noFill/>
                </a:ln>
                <a:solidFill>
                  <a:srgbClr val="FFFFFF"/>
                </a:solidFill>
                <a:effectLst>
                  <a:outerShdw blurRad="38100" dist="38100" dir="2700000" algn="tl">
                    <a:srgbClr val="000000">
                      <a:alpha val="43137"/>
                    </a:srgbClr>
                  </a:outerShdw>
                </a:effectLst>
                <a:uLnTx/>
                <a:uFillTx/>
                <a:latin typeface="Calibri"/>
                <a:ea typeface="+mj-ea"/>
                <a:cs typeface="Calibri"/>
                <a:sym typeface="Calibri"/>
              </a:rPr>
              <a:t>Rating the Candidate </a:t>
            </a:r>
            <a:endParaRPr kumimoji="0" lang="en-GB" sz="6200" b="1" i="0" u="none" strike="noStrike" kern="1200" cap="none" spc="-149" normalizeH="0" baseline="0" noProof="0" dirty="0">
              <a:ln>
                <a:noFill/>
              </a:ln>
              <a:solidFill>
                <a:srgbClr val="FFFFFF"/>
              </a:solidFill>
              <a:effectLst>
                <a:outerShdw blurRad="38100" dist="38100" dir="2700000" algn="tl">
                  <a:srgbClr val="000000">
                    <a:alpha val="43137"/>
                  </a:srgbClr>
                </a:outerShdw>
              </a:effectLst>
              <a:uLnTx/>
              <a:uFillTx/>
              <a:latin typeface="Calibri"/>
              <a:cs typeface="Calibri"/>
              <a:sym typeface="Calibri"/>
            </a:endParaRPr>
          </a:p>
        </p:txBody>
      </p:sp>
      <p:pic>
        <p:nvPicPr>
          <p:cNvPr id="11" name="Picture 10" descr="Al-Futtaim Co English 1Line (3).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393267" y="195513"/>
            <a:ext cx="3359215" cy="715407"/>
          </a:xfrm>
          <a:prstGeom prst="rect">
            <a:avLst/>
          </a:prstGeom>
        </p:spPr>
      </p:pic>
      <p:sp>
        <p:nvSpPr>
          <p:cNvPr id="12" name="Rectangle 11">
            <a:extLst>
              <a:ext uri="{FF2B5EF4-FFF2-40B4-BE49-F238E27FC236}">
                <a16:creationId xmlns:a16="http://schemas.microsoft.com/office/drawing/2014/main" id="{983AD6A3-5035-454A-ACEE-C11ACD844080}"/>
              </a:ext>
            </a:extLst>
          </p:cNvPr>
          <p:cNvSpPr/>
          <p:nvPr/>
        </p:nvSpPr>
        <p:spPr>
          <a:xfrm>
            <a:off x="11672024" y="-19042"/>
            <a:ext cx="8427020" cy="11302992"/>
          </a:xfrm>
          <a:prstGeom prst="rect">
            <a:avLst/>
          </a:prstGeom>
          <a:solidFill>
            <a:srgbClr val="000000">
              <a:alpha val="68000"/>
            </a:srgbClr>
          </a:solidFill>
          <a:ln>
            <a:noFill/>
          </a:ln>
          <a:effectLst/>
        </p:spPr>
        <p:style>
          <a:lnRef idx="1">
            <a:schemeClr val="accent1"/>
          </a:lnRef>
          <a:fillRef idx="3">
            <a:schemeClr val="accent1"/>
          </a:fillRef>
          <a:effectRef idx="2">
            <a:schemeClr val="accent1"/>
          </a:effectRef>
          <a:fontRef idx="minor">
            <a:schemeClr val="lt1"/>
          </a:fontRef>
        </p:style>
        <p:txBody>
          <a:bodyPr lIns="90984" tIns="45533" rIns="90984" bIns="45533" rtlCol="0" anchor="ctr"/>
          <a:lstStyle/>
          <a:p>
            <a:pPr marL="0" marR="0" lvl="0" indent="0" algn="ctr" defTabSz="909972" rtl="0" eaLnBrk="1" fontAlgn="auto" latinLnBrk="0" hangingPunct="0">
              <a:lnSpc>
                <a:spcPct val="100000"/>
              </a:lnSpc>
              <a:spcBef>
                <a:spcPts val="0"/>
              </a:spcBef>
              <a:spcAft>
                <a:spcPts val="0"/>
              </a:spcAft>
              <a:buClrTx/>
              <a:buSzTx/>
              <a:buFontTx/>
              <a:buNone/>
              <a:tabLst/>
              <a:defRPr/>
            </a:pPr>
            <a:endParaRPr kumimoji="0" lang="en-US" sz="1758" b="0" i="0" u="none" strike="noStrike" kern="0" cap="none" spc="0" normalizeH="0" baseline="0" noProof="0">
              <a:ln>
                <a:noFill/>
              </a:ln>
              <a:solidFill>
                <a:prstClr val="black"/>
              </a:solidFill>
              <a:effectLst/>
              <a:uLnTx/>
              <a:uFillTx/>
              <a:latin typeface="Calibri"/>
              <a:ea typeface="+mn-ea"/>
              <a:cs typeface="+mn-cs"/>
              <a:sym typeface="Helvetica Light"/>
            </a:endParaRPr>
          </a:p>
        </p:txBody>
      </p:sp>
      <p:sp>
        <p:nvSpPr>
          <p:cNvPr id="10" name="TextBox 9">
            <a:extLst>
              <a:ext uri="{FF2B5EF4-FFF2-40B4-BE49-F238E27FC236}">
                <a16:creationId xmlns:a16="http://schemas.microsoft.com/office/drawing/2014/main" id="{AFFF95E7-CEB9-4BB8-8F4D-DFA246B06A35}"/>
              </a:ext>
            </a:extLst>
          </p:cNvPr>
          <p:cNvSpPr txBox="1"/>
          <p:nvPr/>
        </p:nvSpPr>
        <p:spPr>
          <a:xfrm>
            <a:off x="11672025" y="4644654"/>
            <a:ext cx="8445048" cy="4523995"/>
          </a:xfrm>
          <a:prstGeom prst="rect">
            <a:avLst/>
          </a:prstGeom>
          <a:noFill/>
        </p:spPr>
        <p:txBody>
          <a:bodyPr wrap="square">
            <a:spAutoFit/>
          </a:bodyPr>
          <a:lstStyle/>
          <a:p>
            <a:pPr marL="400050" marR="0" lvl="1" indent="0" algn="l" defTabSz="895543" rtl="0" eaLnBrk="1" fontAlgn="auto" latinLnBrk="0" hangingPunct="1">
              <a:lnSpc>
                <a:spcPct val="110000"/>
              </a:lnSpc>
              <a:spcBef>
                <a:spcPts val="0"/>
              </a:spcBef>
              <a:spcAft>
                <a:spcPts val="0"/>
              </a:spcAft>
              <a:buClrTx/>
              <a:buSzTx/>
              <a:buFont typeface="Arial" pitchFamily="34" charset="0"/>
              <a:buNone/>
              <a:tabLst/>
              <a:defRPr/>
            </a:pPr>
            <a:endParaRPr kumimoji="0" lang="en-GB" sz="4400" b="0" i="0" u="none" strike="noStrike" kern="1200" cap="none" spc="33" normalizeH="0" baseline="0" noProof="0" dirty="0">
              <a:ln>
                <a:noFill/>
              </a:ln>
              <a:solidFill>
                <a:srgbClr val="FFFFFF"/>
              </a:solidFill>
              <a:effectLst/>
              <a:uLnTx/>
              <a:uFillTx/>
              <a:latin typeface="Calibri"/>
              <a:ea typeface="+mn-ea"/>
              <a:cs typeface="Calibri"/>
              <a:sym typeface="Calibri"/>
            </a:endParaRPr>
          </a:p>
          <a:p>
            <a:pPr marL="400050" lvl="1" indent="0" defTabSz="895543">
              <a:lnSpc>
                <a:spcPct val="110000"/>
              </a:lnSpc>
              <a:spcBef>
                <a:spcPts val="0"/>
              </a:spcBef>
              <a:buNone/>
              <a:defRPr/>
            </a:pPr>
            <a:r>
              <a:rPr kumimoji="0" lang="en-US" sz="4400" b="0" i="0" u="none" strike="noStrike" kern="1200" cap="none" spc="33" normalizeH="0" baseline="0" noProof="0" dirty="0">
                <a:ln>
                  <a:noFill/>
                </a:ln>
                <a:solidFill>
                  <a:srgbClr val="FFFF00"/>
                </a:solidFill>
                <a:effectLst/>
                <a:uLnTx/>
                <a:uFillTx/>
                <a:latin typeface="Calibri"/>
                <a:ea typeface="+mn-ea"/>
                <a:cs typeface="Calibri"/>
                <a:sym typeface="Calibri"/>
              </a:rPr>
              <a:t>5 – High evidence.</a:t>
            </a:r>
          </a:p>
          <a:p>
            <a:pPr marL="400050" lvl="1" indent="0" defTabSz="895543">
              <a:lnSpc>
                <a:spcPct val="110000"/>
              </a:lnSpc>
              <a:spcBef>
                <a:spcPts val="0"/>
              </a:spcBef>
              <a:buNone/>
              <a:defRPr/>
            </a:pPr>
            <a:r>
              <a:rPr kumimoji="0" lang="en-US" sz="4400" b="0" i="0" u="none" strike="noStrike" kern="1200" cap="none" spc="33" normalizeH="0" baseline="0" noProof="0" dirty="0">
                <a:ln>
                  <a:noFill/>
                </a:ln>
                <a:solidFill>
                  <a:srgbClr val="FFFF00"/>
                </a:solidFill>
                <a:effectLst/>
                <a:uLnTx/>
                <a:uFillTx/>
                <a:latin typeface="Calibri"/>
                <a:ea typeface="+mn-ea"/>
                <a:cs typeface="Calibri"/>
                <a:sym typeface="Calibri"/>
              </a:rPr>
              <a:t>4 – Moderate to high evidence.</a:t>
            </a:r>
          </a:p>
          <a:p>
            <a:pPr marL="400050" lvl="1" indent="0" defTabSz="895543">
              <a:lnSpc>
                <a:spcPct val="110000"/>
              </a:lnSpc>
              <a:spcBef>
                <a:spcPts val="0"/>
              </a:spcBef>
              <a:buNone/>
              <a:defRPr/>
            </a:pPr>
            <a:r>
              <a:rPr kumimoji="0" lang="en-US" sz="4400" b="0" i="0" u="none" strike="noStrike" kern="1200" cap="none" spc="33" normalizeH="0" baseline="0" noProof="0" dirty="0">
                <a:ln>
                  <a:noFill/>
                </a:ln>
                <a:solidFill>
                  <a:srgbClr val="FFFF00"/>
                </a:solidFill>
                <a:effectLst/>
                <a:uLnTx/>
                <a:uFillTx/>
                <a:latin typeface="Calibri"/>
                <a:ea typeface="+mn-ea"/>
                <a:cs typeface="Calibri"/>
                <a:sym typeface="Calibri"/>
              </a:rPr>
              <a:t>3 – Moderate evidence.</a:t>
            </a:r>
          </a:p>
          <a:p>
            <a:pPr marL="400050" lvl="1" indent="0" defTabSz="895543">
              <a:lnSpc>
                <a:spcPct val="110000"/>
              </a:lnSpc>
              <a:spcBef>
                <a:spcPts val="0"/>
              </a:spcBef>
              <a:buNone/>
              <a:defRPr/>
            </a:pPr>
            <a:r>
              <a:rPr kumimoji="0" lang="en-US" sz="4400" b="0" i="0" u="none" strike="noStrike" kern="1200" cap="none" spc="33" normalizeH="0" baseline="0" noProof="0" dirty="0">
                <a:ln>
                  <a:noFill/>
                </a:ln>
                <a:solidFill>
                  <a:srgbClr val="FFFF00"/>
                </a:solidFill>
                <a:effectLst/>
                <a:uLnTx/>
                <a:uFillTx/>
                <a:latin typeface="Calibri"/>
                <a:ea typeface="+mn-ea"/>
                <a:cs typeface="Calibri"/>
                <a:sym typeface="Calibri"/>
              </a:rPr>
              <a:t>2 – Low to moderate evidence.</a:t>
            </a:r>
          </a:p>
          <a:p>
            <a:pPr marL="400050" lvl="1" indent="0" defTabSz="895543">
              <a:lnSpc>
                <a:spcPct val="110000"/>
              </a:lnSpc>
              <a:spcBef>
                <a:spcPts val="0"/>
              </a:spcBef>
              <a:buNone/>
              <a:defRPr/>
            </a:pPr>
            <a:r>
              <a:rPr kumimoji="0" lang="en-US" sz="4400" b="0" i="0" u="none" strike="noStrike" kern="1200" cap="none" spc="33" normalizeH="0" baseline="0" noProof="0" dirty="0">
                <a:ln>
                  <a:noFill/>
                </a:ln>
                <a:solidFill>
                  <a:srgbClr val="FFFF00"/>
                </a:solidFill>
                <a:effectLst/>
                <a:uLnTx/>
                <a:uFillTx/>
                <a:latin typeface="Calibri"/>
                <a:ea typeface="+mn-ea"/>
                <a:cs typeface="Calibri"/>
                <a:sym typeface="Calibri"/>
              </a:rPr>
              <a:t>1 – Low evidence.</a:t>
            </a:r>
          </a:p>
        </p:txBody>
      </p:sp>
      <p:pic>
        <p:nvPicPr>
          <p:cNvPr id="3074" name="Picture 2" descr="5 star rating icon eps10 star Royalty Free Vector Image">
            <a:extLst>
              <a:ext uri="{FF2B5EF4-FFF2-40B4-BE49-F238E27FC236}">
                <a16:creationId xmlns:a16="http://schemas.microsoft.com/office/drawing/2014/main" id="{A3230D86-D2A9-4F17-9C54-71358646727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7987"/>
          <a:stretch/>
        </p:blipFill>
        <p:spPr bwMode="auto">
          <a:xfrm>
            <a:off x="2027530" y="1014550"/>
            <a:ext cx="9525000" cy="9465322"/>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CB1CD87A-05C8-4B58-8819-732B415B9F8C}"/>
              </a:ext>
            </a:extLst>
          </p:cNvPr>
          <p:cNvSpPr txBox="1"/>
          <p:nvPr/>
        </p:nvSpPr>
        <p:spPr>
          <a:xfrm>
            <a:off x="11653995" y="1544611"/>
            <a:ext cx="7713429" cy="2110065"/>
          </a:xfrm>
          <a:prstGeom prst="rect">
            <a:avLst/>
          </a:prstGeom>
          <a:noFill/>
        </p:spPr>
        <p:txBody>
          <a:bodyPr wrap="square">
            <a:spAutoFit/>
          </a:bodyPr>
          <a:lstStyle/>
          <a:p>
            <a:pPr marL="400050" lvl="1" indent="0" defTabSz="895543">
              <a:lnSpc>
                <a:spcPct val="110000"/>
              </a:lnSpc>
              <a:spcBef>
                <a:spcPts val="0"/>
              </a:spcBef>
              <a:buNone/>
              <a:defRPr/>
            </a:pPr>
            <a:br>
              <a:rPr kumimoji="0" lang="en-US" sz="1600" b="0" i="0" u="none" strike="noStrike" kern="1200" cap="none" spc="33" normalizeH="0" baseline="0" noProof="0" dirty="0">
                <a:ln>
                  <a:noFill/>
                </a:ln>
                <a:solidFill>
                  <a:srgbClr val="FFFF00"/>
                </a:solidFill>
                <a:effectLst/>
                <a:uLnTx/>
                <a:uFillTx/>
                <a:latin typeface="Calibri"/>
                <a:ea typeface="+mn-ea"/>
                <a:cs typeface="Calibri"/>
                <a:sym typeface="Calibri"/>
              </a:rPr>
            </a:br>
            <a:r>
              <a:rPr lang="en-US" sz="4400" kern="1200" spc="33" dirty="0">
                <a:solidFill>
                  <a:srgbClr val="FFFF00"/>
                </a:solidFill>
                <a:latin typeface="Calibri"/>
                <a:ea typeface="+mn-ea"/>
                <a:cs typeface="Calibri"/>
              </a:rPr>
              <a:t>Complete the scoring sheet right after the interview</a:t>
            </a:r>
            <a:br>
              <a:rPr kumimoji="0" lang="en-US" sz="1600" b="0" i="0" u="none" strike="noStrike" kern="1200" cap="none" spc="33" normalizeH="0" baseline="0" noProof="0" dirty="0">
                <a:ln>
                  <a:noFill/>
                </a:ln>
                <a:solidFill>
                  <a:srgbClr val="FFFF00"/>
                </a:solidFill>
                <a:effectLst/>
                <a:uLnTx/>
                <a:uFillTx/>
                <a:latin typeface="Calibri"/>
                <a:ea typeface="+mn-ea"/>
                <a:cs typeface="Calibri"/>
                <a:sym typeface="Calibri"/>
              </a:rPr>
            </a:br>
            <a:endParaRPr kumimoji="0" lang="en-US" sz="1600" b="0" i="0" u="none" strike="noStrike" kern="1200" cap="none" spc="33" normalizeH="0" baseline="0" noProof="0" dirty="0">
              <a:ln>
                <a:noFill/>
              </a:ln>
              <a:solidFill>
                <a:srgbClr val="FFFF00"/>
              </a:solidFill>
              <a:effectLst/>
              <a:uLnTx/>
              <a:uFillTx/>
              <a:latin typeface="Calibri"/>
              <a:ea typeface="+mn-ea"/>
              <a:cs typeface="Calibri"/>
              <a:sym typeface="Calibri"/>
            </a:endParaRPr>
          </a:p>
        </p:txBody>
      </p:sp>
    </p:spTree>
    <p:extLst>
      <p:ext uri="{BB962C8B-B14F-4D97-AF65-F5344CB8AC3E}">
        <p14:creationId xmlns:p14="http://schemas.microsoft.com/office/powerpoint/2010/main" val="42273909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6350" y="-10093"/>
            <a:ext cx="20092811" cy="11303000"/>
          </a:xfrm>
          <a:prstGeom prst="rect">
            <a:avLst/>
          </a:prstGeom>
          <a:solidFill>
            <a:srgbClr val="16C3C0"/>
          </a:solidFill>
          <a:ln>
            <a:noFill/>
          </a:ln>
          <a:effectLst/>
        </p:spPr>
        <p:style>
          <a:lnRef idx="1">
            <a:schemeClr val="accent1"/>
          </a:lnRef>
          <a:fillRef idx="3">
            <a:schemeClr val="accent1"/>
          </a:fillRef>
          <a:effectRef idx="2">
            <a:schemeClr val="accent1"/>
          </a:effectRef>
          <a:fontRef idx="minor">
            <a:schemeClr val="lt1"/>
          </a:fontRef>
        </p:style>
        <p:txBody>
          <a:bodyPr lIns="90984" tIns="45533" rIns="90984" bIns="45533" rtlCol="0" anchor="ctr"/>
          <a:lstStyle/>
          <a:p>
            <a:pPr algn="ctr" defTabSz="909972"/>
            <a:endParaRPr lang="en-US" sz="1758">
              <a:solidFill>
                <a:prstClr val="black"/>
              </a:solidFill>
              <a:latin typeface="Calibri"/>
              <a:sym typeface="Helvetica Light"/>
            </a:endParaRPr>
          </a:p>
        </p:txBody>
      </p:sp>
      <p:sp>
        <p:nvSpPr>
          <p:cNvPr id="4" name="Shape 531"/>
          <p:cNvSpPr>
            <a:spLocks noGrp="1"/>
          </p:cNvSpPr>
          <p:nvPr>
            <p:ph type="title"/>
          </p:nvPr>
        </p:nvSpPr>
        <p:spPr>
          <a:xfrm>
            <a:off x="2199121" y="4436887"/>
            <a:ext cx="14949684" cy="1641134"/>
          </a:xfrm>
          <a:prstGeom prst="rect">
            <a:avLst/>
          </a:prstGeom>
        </p:spPr>
        <p:txBody>
          <a:bodyPr>
            <a:noAutofit/>
          </a:bodyPr>
          <a:lstStyle>
            <a:lvl1pPr marR="4927" indent="12316" defTabSz="886968">
              <a:lnSpc>
                <a:spcPts val="5500"/>
              </a:lnSpc>
              <a:defRPr sz="5723" spc="-194"/>
            </a:lvl1pPr>
          </a:lstStyle>
          <a:p>
            <a:pPr algn="ctr">
              <a:lnSpc>
                <a:spcPct val="150000"/>
              </a:lnSpc>
            </a:pPr>
            <a:r>
              <a:rPr lang="en-GB" sz="7032" dirty="0">
                <a:solidFill>
                  <a:srgbClr val="FFFFFF"/>
                </a:solidFill>
                <a:effectLst>
                  <a:outerShdw blurRad="38100" dist="38100" dir="2700000" algn="tl">
                    <a:srgbClr val="000000">
                      <a:alpha val="43137"/>
                    </a:srgbClr>
                  </a:outerShdw>
                </a:effectLst>
              </a:rPr>
              <a:t>Get back to candidates </a:t>
            </a:r>
            <a:r>
              <a:rPr lang="en-GB" sz="7032" dirty="0">
                <a:solidFill>
                  <a:srgbClr val="800080"/>
                </a:solidFill>
                <a:effectLst>
                  <a:outerShdw blurRad="38100" dist="38100" dir="2700000" algn="tl">
                    <a:srgbClr val="000000">
                      <a:alpha val="43137"/>
                    </a:srgbClr>
                  </a:outerShdw>
                </a:effectLst>
              </a:rPr>
              <a:t>quickly</a:t>
            </a:r>
            <a:r>
              <a:rPr lang="en-GB" sz="7032" dirty="0">
                <a:solidFill>
                  <a:srgbClr val="FFFFFF"/>
                </a:solidFill>
                <a:effectLst>
                  <a:outerShdw blurRad="38100" dist="38100" dir="2700000" algn="tl">
                    <a:srgbClr val="000000">
                      <a:alpha val="43137"/>
                    </a:srgbClr>
                  </a:outerShdw>
                </a:effectLst>
              </a:rPr>
              <a:t>! </a:t>
            </a:r>
            <a:br>
              <a:rPr lang="en-GB" sz="7032" dirty="0">
                <a:solidFill>
                  <a:srgbClr val="FFFFFF"/>
                </a:solidFill>
                <a:effectLst>
                  <a:outerShdw blurRad="38100" dist="38100" dir="2700000" algn="tl">
                    <a:srgbClr val="000000">
                      <a:alpha val="43137"/>
                    </a:srgbClr>
                  </a:outerShdw>
                </a:effectLst>
              </a:rPr>
            </a:br>
            <a:endParaRPr sz="7032" dirty="0">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416102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hape 661"/>
          <p:cNvSpPr/>
          <p:nvPr/>
        </p:nvSpPr>
        <p:spPr>
          <a:xfrm>
            <a:off x="14813" y="-19234"/>
            <a:ext cx="20084349" cy="11322244"/>
          </a:xfrm>
          <a:prstGeom prst="rect">
            <a:avLst/>
          </a:prstGeom>
          <a:solidFill>
            <a:schemeClr val="tx1"/>
          </a:solidFill>
          <a:ln w="12700">
            <a:miter lim="400000"/>
          </a:ln>
        </p:spPr>
        <p:txBody>
          <a:bodyPr lIns="45306" tIns="37426" rIns="45306" bIns="37426"/>
          <a:lstStyle/>
          <a:p>
            <a:pPr defTabSz="905588" hangingPunct="1">
              <a:defRPr sz="1800"/>
            </a:pPr>
            <a:endParaRPr sz="5494" kern="1200" dirty="0">
              <a:latin typeface="Calibri"/>
              <a:ea typeface="Calibri"/>
              <a:cs typeface="Calibri"/>
            </a:endParaRPr>
          </a:p>
        </p:txBody>
      </p:sp>
      <p:sp>
        <p:nvSpPr>
          <p:cNvPr id="6" name="Content Placeholder 15">
            <a:extLst>
              <a:ext uri="{FF2B5EF4-FFF2-40B4-BE49-F238E27FC236}">
                <a16:creationId xmlns:a16="http://schemas.microsoft.com/office/drawing/2014/main" id="{578DCF0D-08BF-44D5-A3EA-B957AD2E4018}"/>
              </a:ext>
            </a:extLst>
          </p:cNvPr>
          <p:cNvSpPr txBox="1">
            <a:spLocks/>
          </p:cNvSpPr>
          <p:nvPr/>
        </p:nvSpPr>
        <p:spPr>
          <a:xfrm>
            <a:off x="9506298" y="2440233"/>
            <a:ext cx="9411383" cy="6447964"/>
          </a:xfrm>
          <a:prstGeom prst="rect">
            <a:avLst/>
          </a:prstGeom>
        </p:spPr>
        <p:txBody>
          <a:bodyPr vert="horz" lIns="0" tIns="0" rIns="0" bIns="0" numCol="1" rtlCol="0" anchor="t" anchorCtr="0">
            <a:noAutofit/>
          </a:bodyPr>
          <a:lstStyle>
            <a:lvl1pPr marL="0" algn="l" defTabSz="1507023" rtl="0" eaLnBrk="1" latinLnBrk="0" hangingPunct="1">
              <a:lnSpc>
                <a:spcPct val="90000"/>
              </a:lnSpc>
              <a:spcBef>
                <a:spcPct val="0"/>
              </a:spcBef>
              <a:buNone/>
              <a:defRPr sz="5274" b="1" kern="1200">
                <a:solidFill>
                  <a:schemeClr val="tx1"/>
                </a:solidFill>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r" defTabSz="909277" hangingPunct="0">
              <a:lnSpc>
                <a:spcPct val="100000"/>
              </a:lnSpc>
              <a:spcBef>
                <a:spcPts val="0"/>
              </a:spcBef>
              <a:spcAft>
                <a:spcPts val="600"/>
              </a:spcAft>
              <a:defRPr/>
            </a:pPr>
            <a:r>
              <a:rPr lang="en-GB" sz="4835" dirty="0">
                <a:solidFill>
                  <a:srgbClr val="FFFFFF"/>
                </a:solidFill>
                <a:latin typeface="Calibri"/>
              </a:rPr>
              <a:t>“Setting the bar high in our approach to hiring has been, and will continue to be, the single most important element of [our] success.” </a:t>
            </a:r>
          </a:p>
          <a:p>
            <a:pPr algn="r" defTabSz="909277" hangingPunct="0">
              <a:lnSpc>
                <a:spcPct val="100000"/>
              </a:lnSpc>
              <a:spcBef>
                <a:spcPts val="0"/>
              </a:spcBef>
              <a:spcAft>
                <a:spcPts val="600"/>
              </a:spcAft>
              <a:defRPr/>
            </a:pPr>
            <a:r>
              <a:rPr lang="en-GB" sz="4835" b="0" dirty="0">
                <a:solidFill>
                  <a:srgbClr val="FFFFFF"/>
                </a:solidFill>
                <a:latin typeface="Calibri"/>
              </a:rPr>
              <a:t>								</a:t>
            </a:r>
            <a:endParaRPr lang="en-GB" sz="3956" b="0" dirty="0">
              <a:solidFill>
                <a:srgbClr val="FFFFFF"/>
              </a:solidFill>
              <a:latin typeface="Calibri"/>
            </a:endParaRPr>
          </a:p>
          <a:p>
            <a:pPr algn="r" defTabSz="909277" hangingPunct="0">
              <a:lnSpc>
                <a:spcPct val="100000"/>
              </a:lnSpc>
              <a:spcBef>
                <a:spcPts val="0"/>
              </a:spcBef>
              <a:spcAft>
                <a:spcPts val="600"/>
              </a:spcAft>
              <a:defRPr/>
            </a:pPr>
            <a:r>
              <a:rPr lang="en-GB" sz="3956" b="0" dirty="0">
                <a:solidFill>
                  <a:srgbClr val="FFFFFF"/>
                </a:solidFill>
                <a:latin typeface="Calibri"/>
              </a:rPr>
              <a:t>								Jeff Bezos CEO Amazon </a:t>
            </a:r>
          </a:p>
          <a:p>
            <a:pPr algn="r" defTabSz="909277" hangingPunct="0">
              <a:lnSpc>
                <a:spcPct val="100000"/>
              </a:lnSpc>
              <a:spcBef>
                <a:spcPts val="0"/>
              </a:spcBef>
              <a:spcAft>
                <a:spcPts val="600"/>
              </a:spcAft>
              <a:defRPr/>
            </a:pPr>
            <a:r>
              <a:rPr lang="en-GB" sz="3956" b="0" dirty="0">
                <a:solidFill>
                  <a:srgbClr val="FFFFFF"/>
                </a:solidFill>
                <a:latin typeface="Calibri"/>
              </a:rPr>
              <a:t>					</a:t>
            </a:r>
            <a:r>
              <a:rPr lang="en-GB" sz="3956" dirty="0">
                <a:solidFill>
                  <a:srgbClr val="F62C50"/>
                </a:solidFill>
                <a:latin typeface="Calibri"/>
              </a:rPr>
              <a:t>1998</a:t>
            </a:r>
            <a:endParaRPr lang="en-GB" sz="3956" spc="-193" dirty="0">
              <a:solidFill>
                <a:srgbClr val="F62C50"/>
              </a:solidFill>
              <a:latin typeface="Calibri" panose="020F0502020204030204" pitchFamily="34" charset="0"/>
              <a:cs typeface="Calibri" panose="020F0502020204030204" pitchFamily="34" charset="0"/>
            </a:endParaRPr>
          </a:p>
          <a:p>
            <a:pPr marL="512582" indent="-512582" algn="r" defTabSz="909277" hangingPunct="0">
              <a:lnSpc>
                <a:spcPct val="100000"/>
              </a:lnSpc>
              <a:spcBef>
                <a:spcPts val="0"/>
              </a:spcBef>
              <a:spcAft>
                <a:spcPts val="600"/>
              </a:spcAft>
              <a:buFont typeface="Arial" panose="020B0604020202020204" pitchFamily="34" charset="0"/>
              <a:buChar char="•"/>
              <a:defRPr/>
            </a:pPr>
            <a:endParaRPr lang="en-GB" sz="3296" spc="-193" dirty="0">
              <a:solidFill>
                <a:srgbClr val="FFFFFF"/>
              </a:solidFill>
              <a:latin typeface="Calibri" panose="020F0502020204030204" pitchFamily="34" charset="0"/>
              <a:cs typeface="Calibri" panose="020F0502020204030204" pitchFamily="34" charset="0"/>
            </a:endParaRPr>
          </a:p>
          <a:p>
            <a:pPr algn="r" defTabSz="909277" hangingPunct="0">
              <a:lnSpc>
                <a:spcPct val="100000"/>
              </a:lnSpc>
              <a:spcBef>
                <a:spcPts val="0"/>
              </a:spcBef>
              <a:spcAft>
                <a:spcPts val="600"/>
              </a:spcAft>
              <a:defRPr/>
            </a:pPr>
            <a:endParaRPr lang="en-GB" sz="3296" spc="-193" dirty="0">
              <a:solidFill>
                <a:srgbClr val="FFFFFF"/>
              </a:solidFill>
              <a:latin typeface="Calibri" panose="020F0502020204030204" pitchFamily="34" charset="0"/>
              <a:cs typeface="Calibri" panose="020F0502020204030204" pitchFamily="34" charset="0"/>
            </a:endParaRPr>
          </a:p>
          <a:p>
            <a:pPr algn="r" defTabSz="909277" hangingPunct="0">
              <a:lnSpc>
                <a:spcPct val="100000"/>
              </a:lnSpc>
              <a:spcBef>
                <a:spcPts val="0"/>
              </a:spcBef>
              <a:spcAft>
                <a:spcPts val="600"/>
              </a:spcAft>
              <a:defRPr/>
            </a:pPr>
            <a:br>
              <a:rPr lang="en-GB" sz="4395" spc="-193" dirty="0">
                <a:solidFill>
                  <a:srgbClr val="FFFFFF"/>
                </a:solidFill>
                <a:latin typeface="Calibri" panose="020F0502020204030204" pitchFamily="34" charset="0"/>
                <a:cs typeface="Calibri" panose="020F0502020204030204" pitchFamily="34" charset="0"/>
              </a:rPr>
            </a:br>
            <a:endParaRPr lang="en-GB" sz="4395" spc="-193" dirty="0">
              <a:solidFill>
                <a:srgbClr val="FFFFFF"/>
              </a:solidFill>
              <a:latin typeface="Calibri" panose="020F0502020204030204" pitchFamily="34" charset="0"/>
              <a:cs typeface="Calibri" panose="020F0502020204030204" pitchFamily="34" charset="0"/>
            </a:endParaRPr>
          </a:p>
        </p:txBody>
      </p:sp>
      <p:pic>
        <p:nvPicPr>
          <p:cNvPr id="2" name="Picture 1" descr="csm_bezos-final-0404_a1258bdae3.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7985250" cy="11303000"/>
          </a:xfrm>
          <a:prstGeom prst="rect">
            <a:avLst/>
          </a:prstGeom>
        </p:spPr>
      </p:pic>
    </p:spTree>
    <p:extLst>
      <p:ext uri="{BB962C8B-B14F-4D97-AF65-F5344CB8AC3E}">
        <p14:creationId xmlns:p14="http://schemas.microsoft.com/office/powerpoint/2010/main" val="29535336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animEffect transition="in" filter="fade">
                                      <p:cBhvr>
                                        <p:cTn id="7"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1FAA493-CA83-434E-91A8-7EEB29F00167}"/>
              </a:ext>
            </a:extLst>
          </p:cNvPr>
          <p:cNvSpPr>
            <a:spLocks noGrp="1"/>
          </p:cNvSpPr>
          <p:nvPr>
            <p:ph type="sldNum" sz="quarter" idx="2"/>
          </p:nvPr>
        </p:nvSpPr>
        <p:spPr/>
        <p:txBody>
          <a:bodyPr/>
          <a:lstStyle/>
          <a:p>
            <a:fld id="{86CB4B4D-7CA3-9044-876B-883B54F8677D}" type="slidenum">
              <a:rPr lang="en-US" smtClean="0"/>
              <a:t>4</a:t>
            </a:fld>
            <a:endParaRPr lang="en-US"/>
          </a:p>
        </p:txBody>
      </p:sp>
      <p:grpSp>
        <p:nvGrpSpPr>
          <p:cNvPr id="4" name="Group 3">
            <a:extLst>
              <a:ext uri="{FF2B5EF4-FFF2-40B4-BE49-F238E27FC236}">
                <a16:creationId xmlns:a16="http://schemas.microsoft.com/office/drawing/2014/main" id="{23971958-1FFE-655F-970A-CD3E83B9EFFD}"/>
              </a:ext>
            </a:extLst>
          </p:cNvPr>
          <p:cNvGrpSpPr/>
          <p:nvPr/>
        </p:nvGrpSpPr>
        <p:grpSpPr>
          <a:xfrm>
            <a:off x="1" y="9531149"/>
            <a:ext cx="20104099" cy="1754326"/>
            <a:chOff x="1" y="8994676"/>
            <a:chExt cx="20104099" cy="1754326"/>
          </a:xfrm>
        </p:grpSpPr>
        <p:sp>
          <p:nvSpPr>
            <p:cNvPr id="6" name="TextBox 5">
              <a:extLst>
                <a:ext uri="{FF2B5EF4-FFF2-40B4-BE49-F238E27FC236}">
                  <a16:creationId xmlns:a16="http://schemas.microsoft.com/office/drawing/2014/main" id="{477ED0C7-47B1-4E0E-8A7D-8F3E14293D06}"/>
                </a:ext>
              </a:extLst>
            </p:cNvPr>
            <p:cNvSpPr txBox="1"/>
            <p:nvPr/>
          </p:nvSpPr>
          <p:spPr>
            <a:xfrm>
              <a:off x="1" y="8994676"/>
              <a:ext cx="20104099" cy="1754326"/>
            </a:xfrm>
            <a:prstGeom prst="rect">
              <a:avLst/>
            </a:prstGeom>
            <a:solidFill>
              <a:schemeClr val="bg1"/>
            </a:solidFill>
          </p:spPr>
          <p:txBody>
            <a:bodyPr wrap="square">
              <a:spAutoFit/>
            </a:bodyPr>
            <a:lstStyle/>
            <a:p>
              <a:r>
                <a:rPr lang="en-US" sz="3600" b="1" dirty="0">
                  <a:solidFill>
                    <a:srgbClr val="242424"/>
                  </a:solidFill>
                </a:rPr>
                <a:t>It is estimated that a bad hire can cost a company at least 30% of the employee's annual salary, depending on position, seniority, industry</a:t>
              </a:r>
            </a:p>
            <a:p>
              <a:endParaRPr lang="en-US" sz="3600" b="1" dirty="0">
                <a:solidFill>
                  <a:srgbClr val="242424"/>
                </a:solidFill>
              </a:endParaRPr>
            </a:p>
          </p:txBody>
        </p:sp>
        <p:pic>
          <p:nvPicPr>
            <p:cNvPr id="7170" name="Picture 2">
              <a:extLst>
                <a:ext uri="{FF2B5EF4-FFF2-40B4-BE49-F238E27FC236}">
                  <a16:creationId xmlns:a16="http://schemas.microsoft.com/office/drawing/2014/main" id="{C9C4A8E5-95B2-4AF7-AF54-080B31B953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23342" y="9715631"/>
              <a:ext cx="2825087" cy="756837"/>
            </a:xfrm>
            <a:prstGeom prst="rect">
              <a:avLst/>
            </a:prstGeom>
            <a:noFill/>
            <a:extLst>
              <a:ext uri="{909E8E84-426E-40DD-AFC4-6F175D3DCCD1}">
                <a14:hiddenFill xmlns:a14="http://schemas.microsoft.com/office/drawing/2010/main">
                  <a:solidFill>
                    <a:srgbClr val="FFFFFF"/>
                  </a:solidFill>
                </a14:hiddenFill>
              </a:ext>
            </a:extLst>
          </p:spPr>
        </p:pic>
      </p:grpSp>
      <p:pic>
        <p:nvPicPr>
          <p:cNvPr id="3" name="Picture 2">
            <a:extLst>
              <a:ext uri="{FF2B5EF4-FFF2-40B4-BE49-F238E27FC236}">
                <a16:creationId xmlns:a16="http://schemas.microsoft.com/office/drawing/2014/main" id="{A7DC75DB-20D3-698E-57EC-701F94F6370C}"/>
              </a:ext>
            </a:extLst>
          </p:cNvPr>
          <p:cNvPicPr>
            <a:picLocks noChangeAspect="1"/>
          </p:cNvPicPr>
          <p:nvPr/>
        </p:nvPicPr>
        <p:blipFill>
          <a:blip r:embed="rId4"/>
          <a:stretch>
            <a:fillRect/>
          </a:stretch>
        </p:blipFill>
        <p:spPr>
          <a:xfrm>
            <a:off x="2955851" y="573112"/>
            <a:ext cx="14880034" cy="8597559"/>
          </a:xfrm>
          <a:prstGeom prst="rect">
            <a:avLst/>
          </a:prstGeom>
        </p:spPr>
      </p:pic>
    </p:spTree>
    <p:extLst>
      <p:ext uri="{BB962C8B-B14F-4D97-AF65-F5344CB8AC3E}">
        <p14:creationId xmlns:p14="http://schemas.microsoft.com/office/powerpoint/2010/main" val="2643280494"/>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5B86BAD-2CE0-701C-5A43-69AE00F9896D}"/>
              </a:ext>
            </a:extLst>
          </p:cNvPr>
          <p:cNvSpPr>
            <a:spLocks noGrp="1"/>
          </p:cNvSpPr>
          <p:nvPr>
            <p:ph type="sldNum" sz="quarter" idx="2"/>
          </p:nvPr>
        </p:nvSpPr>
        <p:spPr/>
        <p:txBody>
          <a:bodyPr/>
          <a:lstStyle/>
          <a:p>
            <a:fld id="{86CB4B4D-7CA3-9044-876B-883B54F8677D}" type="slidenum">
              <a:rPr lang="en-US" smtClean="0"/>
              <a:t>5</a:t>
            </a:fld>
            <a:endParaRPr lang="en-US"/>
          </a:p>
        </p:txBody>
      </p:sp>
      <p:pic>
        <p:nvPicPr>
          <p:cNvPr id="1026" name="Picture 2" descr="life's quote Images • Nani25 (@knv6993) on ShareChat">
            <a:extLst>
              <a:ext uri="{FF2B5EF4-FFF2-40B4-BE49-F238E27FC236}">
                <a16:creationId xmlns:a16="http://schemas.microsoft.com/office/drawing/2014/main" id="{EF72BE28-6195-8F69-7C7E-53A805F7842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4197" t="6510" b="44248"/>
          <a:stretch/>
        </p:blipFill>
        <p:spPr bwMode="auto">
          <a:xfrm>
            <a:off x="14156744" y="6748758"/>
            <a:ext cx="5947356" cy="455073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8345545E-A6EA-94EF-5D16-72709430C5A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45235"/>
          <a:stretch/>
        </p:blipFill>
        <p:spPr bwMode="auto">
          <a:xfrm>
            <a:off x="14156744" y="4072862"/>
            <a:ext cx="5947356" cy="312597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A Beginner's Guide to Buying Chickens and Ducks | Wild + Whole">
            <a:extLst>
              <a:ext uri="{FF2B5EF4-FFF2-40B4-BE49-F238E27FC236}">
                <a16:creationId xmlns:a16="http://schemas.microsoft.com/office/drawing/2014/main" id="{1207B762-9D05-A7E4-7186-172FC279E03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311" t="27758" r="19805"/>
          <a:stretch/>
        </p:blipFill>
        <p:spPr bwMode="auto">
          <a:xfrm>
            <a:off x="5140335" y="7202340"/>
            <a:ext cx="9016409" cy="410066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 Don't Fit In&quot; | Hypnosis Downloads">
            <a:extLst>
              <a:ext uri="{FF2B5EF4-FFF2-40B4-BE49-F238E27FC236}">
                <a16:creationId xmlns:a16="http://schemas.microsoft.com/office/drawing/2014/main" id="{9ED31B5D-7C6E-6CBA-F7BA-2167847A1F2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156744" y="115481"/>
            <a:ext cx="5947357" cy="398868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a:extLst>
              <a:ext uri="{FF2B5EF4-FFF2-40B4-BE49-F238E27FC236}">
                <a16:creationId xmlns:a16="http://schemas.microsoft.com/office/drawing/2014/main" id="{B1025C56-985C-EC2C-C407-351DB279030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45235"/>
          <a:stretch/>
        </p:blipFill>
        <p:spPr bwMode="auto">
          <a:xfrm>
            <a:off x="0" y="7205845"/>
            <a:ext cx="5140335" cy="410066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CBF7021-E099-86EB-3B95-B8A052D7AF4E}"/>
              </a:ext>
            </a:extLst>
          </p:cNvPr>
          <p:cNvSpPr txBox="1"/>
          <p:nvPr/>
        </p:nvSpPr>
        <p:spPr>
          <a:xfrm>
            <a:off x="552894" y="2262018"/>
            <a:ext cx="11993526" cy="4154984"/>
          </a:xfrm>
          <a:prstGeom prst="rect">
            <a:avLst/>
          </a:prstGeom>
          <a:noFill/>
        </p:spPr>
        <p:txBody>
          <a:bodyPr wrap="square" rtlCol="0">
            <a:spAutoFit/>
          </a:bodyPr>
          <a:lstStyle/>
          <a:p>
            <a:pPr algn="ctr"/>
            <a:r>
              <a:rPr lang="en-US" sz="6600" b="1" dirty="0"/>
              <a:t>A bad hire doesn’t mean a bad person…it means the candidate was not a fit for the role or the team!</a:t>
            </a:r>
          </a:p>
        </p:txBody>
      </p:sp>
    </p:spTree>
    <p:extLst>
      <p:ext uri="{BB962C8B-B14F-4D97-AF65-F5344CB8AC3E}">
        <p14:creationId xmlns:p14="http://schemas.microsoft.com/office/powerpoint/2010/main" val="342569067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21160" y="-15493"/>
            <a:ext cx="20082940" cy="11303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0910" tIns="45443" rIns="90910" bIns="45443" rtlCol="0" anchor="ctr"/>
          <a:lstStyle/>
          <a:p>
            <a:pPr algn="ctr" defTabSz="909150" hangingPunct="1">
              <a:defRPr/>
            </a:pPr>
            <a:endParaRPr lang="en-US" sz="1758" kern="1200" dirty="0">
              <a:solidFill>
                <a:srgbClr val="FFFFFF"/>
              </a:solidFill>
              <a:latin typeface="Calibri"/>
            </a:endParaRPr>
          </a:p>
        </p:txBody>
      </p:sp>
      <p:sp>
        <p:nvSpPr>
          <p:cNvPr id="5" name="TextBox 4"/>
          <p:cNvSpPr txBox="1"/>
          <p:nvPr/>
        </p:nvSpPr>
        <p:spPr>
          <a:xfrm>
            <a:off x="10940011" y="6497831"/>
            <a:ext cx="7219243" cy="7683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542" tIns="45542" rIns="45542" bIns="45542" numCol="1" spcCol="17273" rtlCol="0" anchor="t">
            <a:spAutoFit/>
          </a:bodyPr>
          <a:lstStyle/>
          <a:p>
            <a:pPr defTabSz="895543" hangingPunct="1">
              <a:defRPr/>
            </a:pPr>
            <a:r>
              <a:rPr lang="en-US" sz="4395" b="1" kern="1200" dirty="0">
                <a:solidFill>
                  <a:srgbClr val="FFFFFF"/>
                </a:solidFill>
                <a:latin typeface="Calibri"/>
                <a:ea typeface="+mn-ea"/>
                <a:cs typeface="Calibri"/>
              </a:rPr>
              <a:t>mental ability</a:t>
            </a:r>
          </a:p>
        </p:txBody>
      </p:sp>
      <p:sp>
        <p:nvSpPr>
          <p:cNvPr id="6" name="TextBox 5"/>
          <p:cNvSpPr txBox="1"/>
          <p:nvPr/>
        </p:nvSpPr>
        <p:spPr>
          <a:xfrm>
            <a:off x="1164448" y="4838757"/>
            <a:ext cx="7219243" cy="7683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542" tIns="45542" rIns="45542" bIns="45542" numCol="1" spcCol="17273" rtlCol="0" anchor="t">
            <a:spAutoFit/>
          </a:bodyPr>
          <a:lstStyle/>
          <a:p>
            <a:pPr defTabSz="895543" hangingPunct="1">
              <a:defRPr/>
            </a:pPr>
            <a:r>
              <a:rPr lang="en-US" sz="4395" b="1" kern="1200" dirty="0">
                <a:solidFill>
                  <a:srgbClr val="FFFFFF"/>
                </a:solidFill>
                <a:latin typeface="Calibri"/>
                <a:ea typeface="+mn-ea"/>
                <a:cs typeface="Calibri"/>
              </a:rPr>
              <a:t>assessment center</a:t>
            </a:r>
          </a:p>
        </p:txBody>
      </p:sp>
      <p:sp>
        <p:nvSpPr>
          <p:cNvPr id="7" name="TextBox 6"/>
          <p:cNvSpPr txBox="1"/>
          <p:nvPr/>
        </p:nvSpPr>
        <p:spPr>
          <a:xfrm>
            <a:off x="6321288" y="2784075"/>
            <a:ext cx="7219243" cy="7683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542" tIns="45542" rIns="45542" bIns="45542" numCol="1" spcCol="17273" rtlCol="0" anchor="t">
            <a:spAutoFit/>
          </a:bodyPr>
          <a:lstStyle/>
          <a:p>
            <a:pPr defTabSz="895543" hangingPunct="1">
              <a:defRPr/>
            </a:pPr>
            <a:r>
              <a:rPr lang="en-US" sz="4395" b="1" kern="1200" dirty="0">
                <a:solidFill>
                  <a:srgbClr val="FFFFFF"/>
                </a:solidFill>
                <a:latin typeface="Calibri"/>
                <a:ea typeface="+mn-ea"/>
                <a:cs typeface="Calibri"/>
              </a:rPr>
              <a:t>Resume </a:t>
            </a:r>
          </a:p>
        </p:txBody>
      </p:sp>
      <p:sp>
        <p:nvSpPr>
          <p:cNvPr id="10" name="TextBox 9"/>
          <p:cNvSpPr txBox="1"/>
          <p:nvPr/>
        </p:nvSpPr>
        <p:spPr>
          <a:xfrm>
            <a:off x="2711666" y="6509283"/>
            <a:ext cx="7219243" cy="7683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542" tIns="45542" rIns="45542" bIns="45542" numCol="1" spcCol="17273" rtlCol="0" anchor="t">
            <a:spAutoFit/>
          </a:bodyPr>
          <a:lstStyle/>
          <a:p>
            <a:pPr defTabSz="895543" hangingPunct="1">
              <a:defRPr/>
            </a:pPr>
            <a:r>
              <a:rPr lang="en-US" sz="4395" b="1" kern="1200" dirty="0">
                <a:solidFill>
                  <a:srgbClr val="FFFFFF"/>
                </a:solidFill>
                <a:latin typeface="Calibri"/>
                <a:ea typeface="+mn-ea"/>
                <a:cs typeface="Calibri"/>
              </a:rPr>
              <a:t>Educational background</a:t>
            </a:r>
          </a:p>
        </p:txBody>
      </p:sp>
      <p:sp>
        <p:nvSpPr>
          <p:cNvPr id="12" name="TextBox 11"/>
          <p:cNvSpPr txBox="1"/>
          <p:nvPr/>
        </p:nvSpPr>
        <p:spPr>
          <a:xfrm>
            <a:off x="10588145" y="3454450"/>
            <a:ext cx="8226279" cy="7683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542" tIns="45542" rIns="45542" bIns="45542" numCol="1" spcCol="17273" rtlCol="0" anchor="t">
            <a:spAutoFit/>
          </a:bodyPr>
          <a:lstStyle/>
          <a:p>
            <a:pPr defTabSz="895543" hangingPunct="1">
              <a:defRPr/>
            </a:pPr>
            <a:r>
              <a:rPr lang="en-US" sz="4395" b="1" kern="1200" dirty="0">
                <a:solidFill>
                  <a:srgbClr val="FFFFFF"/>
                </a:solidFill>
                <a:latin typeface="Calibri"/>
                <a:ea typeface="+mn-ea"/>
                <a:cs typeface="Calibri"/>
              </a:rPr>
              <a:t>References &amp; Recommendations </a:t>
            </a:r>
          </a:p>
        </p:txBody>
      </p:sp>
      <p:sp>
        <p:nvSpPr>
          <p:cNvPr id="11" name="TextBox 10">
            <a:extLst>
              <a:ext uri="{FF2B5EF4-FFF2-40B4-BE49-F238E27FC236}">
                <a16:creationId xmlns:a16="http://schemas.microsoft.com/office/drawing/2014/main" id="{DE975E2F-C17D-4E2B-B438-ECBE3558535A}"/>
              </a:ext>
            </a:extLst>
          </p:cNvPr>
          <p:cNvSpPr txBox="1"/>
          <p:nvPr/>
        </p:nvSpPr>
        <p:spPr>
          <a:xfrm>
            <a:off x="9930911" y="8795592"/>
            <a:ext cx="9237445" cy="7683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542" tIns="45542" rIns="45542" bIns="45542" numCol="1" spcCol="17273" rtlCol="0" anchor="t">
            <a:spAutoFit/>
          </a:bodyPr>
          <a:lstStyle/>
          <a:p>
            <a:pPr defTabSz="895543" hangingPunct="1">
              <a:defRPr/>
            </a:pPr>
            <a:r>
              <a:rPr lang="en-US" sz="4395" b="1" kern="1200" dirty="0">
                <a:solidFill>
                  <a:srgbClr val="FFFFFF"/>
                </a:solidFill>
                <a:latin typeface="Calibri"/>
                <a:ea typeface="+mn-ea"/>
                <a:cs typeface="Calibri"/>
              </a:rPr>
              <a:t>Previous experience for competitors</a:t>
            </a:r>
          </a:p>
        </p:txBody>
      </p:sp>
      <p:sp>
        <p:nvSpPr>
          <p:cNvPr id="13" name="Rectangle 12">
            <a:extLst>
              <a:ext uri="{FF2B5EF4-FFF2-40B4-BE49-F238E27FC236}">
                <a16:creationId xmlns:a16="http://schemas.microsoft.com/office/drawing/2014/main" id="{6D7E6445-8D23-4DE5-90D2-AB6276B39EFA}"/>
              </a:ext>
            </a:extLst>
          </p:cNvPr>
          <p:cNvSpPr/>
          <p:nvPr/>
        </p:nvSpPr>
        <p:spPr>
          <a:xfrm>
            <a:off x="21160" y="-2360"/>
            <a:ext cx="20082940" cy="1917990"/>
          </a:xfrm>
          <a:prstGeom prst="rect">
            <a:avLst/>
          </a:prstGeom>
          <a:solidFill>
            <a:srgbClr val="00B050"/>
          </a:solidFill>
        </p:spPr>
        <p:txBody>
          <a:bodyPr wrap="square" lIns="91121" tIns="45544" rIns="91121" bIns="45544">
            <a:spAutoFit/>
          </a:bodyPr>
          <a:lstStyle/>
          <a:p>
            <a:pPr algn="ctr" defTabSz="895543" hangingPunct="1">
              <a:spcAft>
                <a:spcPts val="3000"/>
              </a:spcAft>
            </a:pPr>
            <a:r>
              <a:rPr lang="en-US" sz="5933" b="1" kern="1200" dirty="0">
                <a:solidFill>
                  <a:prstClr val="white"/>
                </a:solidFill>
                <a:effectLst>
                  <a:outerShdw blurRad="38100" dist="38100" dir="2700000" algn="tl">
                    <a:srgbClr val="000000">
                      <a:alpha val="43137"/>
                    </a:srgbClr>
                  </a:outerShdw>
                </a:effectLst>
                <a:latin typeface="Calibri"/>
                <a:ea typeface="+mn-ea"/>
                <a:cs typeface="+mn-cs"/>
              </a:rPr>
              <a:t>Let’s now look at which of the following selection methods have high and low predictability of selecting the right candidate</a:t>
            </a:r>
            <a:endParaRPr lang="en-US" sz="5933" b="1" kern="1200" dirty="0">
              <a:solidFill>
                <a:prstClr val="white"/>
              </a:solidFill>
              <a:latin typeface="Calibri"/>
              <a:ea typeface="+mn-ea"/>
              <a:cs typeface="+mn-cs"/>
            </a:endParaRPr>
          </a:p>
        </p:txBody>
      </p:sp>
      <p:sp>
        <p:nvSpPr>
          <p:cNvPr id="15" name="TextBox 14">
            <a:extLst>
              <a:ext uri="{FF2B5EF4-FFF2-40B4-BE49-F238E27FC236}">
                <a16:creationId xmlns:a16="http://schemas.microsoft.com/office/drawing/2014/main" id="{3461E21F-06FE-4FE5-8E8B-BCB8AE87C049}"/>
              </a:ext>
            </a:extLst>
          </p:cNvPr>
          <p:cNvSpPr txBox="1"/>
          <p:nvPr/>
        </p:nvSpPr>
        <p:spPr>
          <a:xfrm>
            <a:off x="652415" y="8432063"/>
            <a:ext cx="7219243" cy="7683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542" tIns="45542" rIns="45542" bIns="45542" numCol="1" spcCol="17273" rtlCol="0" anchor="t">
            <a:spAutoFit/>
          </a:bodyPr>
          <a:lstStyle/>
          <a:p>
            <a:pPr defTabSz="895543" hangingPunct="1">
              <a:defRPr/>
            </a:pPr>
            <a:r>
              <a:rPr lang="en-US" sz="4395" b="1" kern="1200" dirty="0">
                <a:solidFill>
                  <a:srgbClr val="FFFFFF"/>
                </a:solidFill>
                <a:latin typeface="Calibri"/>
                <a:ea typeface="+mn-ea"/>
                <a:cs typeface="Calibri"/>
              </a:rPr>
              <a:t>Gut Feelings</a:t>
            </a:r>
          </a:p>
        </p:txBody>
      </p:sp>
      <p:sp>
        <p:nvSpPr>
          <p:cNvPr id="16" name="TextBox 15">
            <a:extLst>
              <a:ext uri="{FF2B5EF4-FFF2-40B4-BE49-F238E27FC236}">
                <a16:creationId xmlns:a16="http://schemas.microsoft.com/office/drawing/2014/main" id="{3FFEBA9C-DA8A-4DDE-9ECD-28535C43ADF9}"/>
              </a:ext>
            </a:extLst>
          </p:cNvPr>
          <p:cNvSpPr txBox="1"/>
          <p:nvPr/>
        </p:nvSpPr>
        <p:spPr>
          <a:xfrm>
            <a:off x="3939388" y="9946758"/>
            <a:ext cx="7219243" cy="7683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542" tIns="45542" rIns="45542" bIns="45542" numCol="1" spcCol="17273" rtlCol="0" anchor="t">
            <a:spAutoFit/>
          </a:bodyPr>
          <a:lstStyle/>
          <a:p>
            <a:pPr defTabSz="895543" hangingPunct="1">
              <a:defRPr/>
            </a:pPr>
            <a:r>
              <a:rPr lang="en-US" sz="4395" b="1" kern="1200" dirty="0">
                <a:solidFill>
                  <a:srgbClr val="FFFFFF"/>
                </a:solidFill>
                <a:latin typeface="Calibri"/>
                <a:ea typeface="+mn-ea"/>
                <a:cs typeface="Calibri"/>
              </a:rPr>
              <a:t>Knowledge based questions</a:t>
            </a:r>
          </a:p>
        </p:txBody>
      </p:sp>
    </p:spTree>
    <p:extLst>
      <p:ext uri="{BB962C8B-B14F-4D97-AF65-F5344CB8AC3E}">
        <p14:creationId xmlns:p14="http://schemas.microsoft.com/office/powerpoint/2010/main" val="17874783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21C9587-1C37-4477-98AF-0BB3F6B7A686}"/>
              </a:ext>
            </a:extLst>
          </p:cNvPr>
          <p:cNvSpPr>
            <a:spLocks noGrp="1"/>
          </p:cNvSpPr>
          <p:nvPr>
            <p:ph type="sldNum" sz="quarter" idx="7"/>
          </p:nvPr>
        </p:nvSpPr>
        <p:spPr/>
        <p:txBody>
          <a:bodyPr/>
          <a:lstStyle/>
          <a:p>
            <a:fld id="{B6F15528-21DE-4FAA-801E-634DDDAF4B2B}" type="slidenum">
              <a:rPr lang="en-GB" smtClean="0">
                <a:latin typeface="Calibri"/>
              </a:rPr>
              <a:pPr/>
              <a:t>7</a:t>
            </a:fld>
            <a:endParaRPr lang="en-GB">
              <a:latin typeface="Calibri"/>
            </a:endParaRPr>
          </a:p>
        </p:txBody>
      </p:sp>
      <p:graphicFrame>
        <p:nvGraphicFramePr>
          <p:cNvPr id="4" name="Table 4">
            <a:extLst>
              <a:ext uri="{FF2B5EF4-FFF2-40B4-BE49-F238E27FC236}">
                <a16:creationId xmlns:a16="http://schemas.microsoft.com/office/drawing/2014/main" id="{509A91E9-00DB-4EF1-A55C-F5FFD736B043}"/>
              </a:ext>
            </a:extLst>
          </p:cNvPr>
          <p:cNvGraphicFramePr>
            <a:graphicFrameLocks noGrp="1"/>
          </p:cNvGraphicFramePr>
          <p:nvPr>
            <p:extLst>
              <p:ext uri="{D42A27DB-BD31-4B8C-83A1-F6EECF244321}">
                <p14:modId xmlns:p14="http://schemas.microsoft.com/office/powerpoint/2010/main" val="3723636666"/>
              </p:ext>
            </p:extLst>
          </p:nvPr>
        </p:nvGraphicFramePr>
        <p:xfrm>
          <a:off x="2261186" y="1320108"/>
          <a:ext cx="15501520" cy="8407552"/>
        </p:xfrm>
        <a:graphic>
          <a:graphicData uri="http://schemas.openxmlformats.org/drawingml/2006/table">
            <a:tbl>
              <a:tblPr firstRow="1" bandRow="1">
                <a:tableStyleId>{C7B018BB-80A7-4F77-B60F-C8B233D01FF8}</a:tableStyleId>
              </a:tblPr>
              <a:tblGrid>
                <a:gridCol w="7750760">
                  <a:extLst>
                    <a:ext uri="{9D8B030D-6E8A-4147-A177-3AD203B41FA5}">
                      <a16:colId xmlns:a16="http://schemas.microsoft.com/office/drawing/2014/main" val="881510663"/>
                    </a:ext>
                  </a:extLst>
                </a:gridCol>
                <a:gridCol w="7750760">
                  <a:extLst>
                    <a:ext uri="{9D8B030D-6E8A-4147-A177-3AD203B41FA5}">
                      <a16:colId xmlns:a16="http://schemas.microsoft.com/office/drawing/2014/main" val="1984941856"/>
                    </a:ext>
                  </a:extLst>
                </a:gridCol>
              </a:tblGrid>
              <a:tr h="1154880">
                <a:tc>
                  <a:txBody>
                    <a:bodyPr/>
                    <a:lstStyle/>
                    <a:p>
                      <a:r>
                        <a:rPr kumimoji="0" lang="en-US" sz="5933" b="1" i="0" u="none" strike="noStrike" kern="1200" cap="none" spc="0" normalizeH="0" baseline="0" dirty="0">
                          <a:ln>
                            <a:noFill/>
                          </a:ln>
                          <a:solidFill>
                            <a:prstClr val="white"/>
                          </a:solidFill>
                          <a:effectLst>
                            <a:outerShdw blurRad="38100" dist="38100" dir="2700000" algn="tl">
                              <a:srgbClr val="000000">
                                <a:alpha val="43137"/>
                              </a:srgbClr>
                            </a:outerShdw>
                          </a:effectLst>
                          <a:uFillTx/>
                          <a:latin typeface="Calibri"/>
                          <a:ea typeface="+mn-ea"/>
                          <a:cs typeface="+mn-cs"/>
                          <a:sym typeface="Calibri"/>
                        </a:rPr>
                        <a:t>Low Predictability</a:t>
                      </a:r>
                    </a:p>
                  </a:txBody>
                  <a:tcPr>
                    <a:solidFill>
                      <a:srgbClr val="FC6921"/>
                    </a:solidFill>
                  </a:tcPr>
                </a:tc>
                <a:tc>
                  <a:txBody>
                    <a:bodyPr/>
                    <a:lstStyle/>
                    <a:p>
                      <a:r>
                        <a:rPr kumimoji="0" lang="en-US" sz="5933" b="1" i="0" u="none" strike="noStrike" kern="1200" cap="none" spc="0" normalizeH="0" baseline="0" dirty="0">
                          <a:ln>
                            <a:noFill/>
                          </a:ln>
                          <a:solidFill>
                            <a:prstClr val="white"/>
                          </a:solidFill>
                          <a:effectLst>
                            <a:outerShdw blurRad="38100" dist="38100" dir="2700000" algn="tl">
                              <a:srgbClr val="000000">
                                <a:alpha val="43137"/>
                              </a:srgbClr>
                            </a:outerShdw>
                          </a:effectLst>
                          <a:uFillTx/>
                          <a:latin typeface="Calibri"/>
                          <a:ea typeface="+mn-ea"/>
                          <a:cs typeface="+mn-cs"/>
                          <a:sym typeface="Calibri"/>
                        </a:rPr>
                        <a:t>High Predictability</a:t>
                      </a:r>
                    </a:p>
                  </a:txBody>
                  <a:tcPr>
                    <a:solidFill>
                      <a:srgbClr val="00B050"/>
                    </a:solidFill>
                  </a:tcPr>
                </a:tc>
                <a:extLst>
                  <a:ext uri="{0D108BD9-81ED-4DB2-BD59-A6C34878D82A}">
                    <a16:rowId xmlns:a16="http://schemas.microsoft.com/office/drawing/2014/main" val="757033542"/>
                  </a:ext>
                </a:extLst>
              </a:tr>
              <a:tr h="1154880">
                <a:tc>
                  <a:txBody>
                    <a:bodyPr/>
                    <a:lstStyle/>
                    <a:p>
                      <a:pPr marL="0" algn="ctr" fontAlgn="b"/>
                      <a:r>
                        <a:rPr lang="en-US" sz="4000" b="0" i="0" u="none" strike="noStrike" dirty="0">
                          <a:solidFill>
                            <a:schemeClr val="tx1"/>
                          </a:solidFill>
                          <a:effectLst/>
                          <a:latin typeface="Calibri" panose="020F0502020204030204" pitchFamily="34" charset="0"/>
                          <a:ea typeface="+mj-ea"/>
                          <a:cs typeface="+mj-cs"/>
                        </a:rPr>
                        <a:t>Resume</a:t>
                      </a:r>
                    </a:p>
                  </a:txBody>
                  <a:tcPr marL="6350" marR="6350" marT="6350" marB="0" anchor="ctr">
                    <a:solidFill>
                      <a:srgbClr val="FF9999"/>
                    </a:solidFill>
                  </a:tcPr>
                </a:tc>
                <a:tc>
                  <a:txBody>
                    <a:bodyPr/>
                    <a:lstStyle/>
                    <a:p>
                      <a:pPr marL="0" algn="ctr" fontAlgn="b"/>
                      <a:r>
                        <a:rPr lang="en-US" sz="4000" b="0" i="0" u="none" strike="noStrike" dirty="0">
                          <a:solidFill>
                            <a:schemeClr val="tx1"/>
                          </a:solidFill>
                          <a:effectLst/>
                          <a:latin typeface="Calibri" panose="020F0502020204030204" pitchFamily="34" charset="0"/>
                          <a:ea typeface="+mj-ea"/>
                          <a:cs typeface="+mj-cs"/>
                        </a:rPr>
                        <a:t>Structured Interview</a:t>
                      </a:r>
                    </a:p>
                  </a:txBody>
                  <a:tcPr marL="6350" marR="6350" marT="6350" marB="0" anchor="ctr">
                    <a:solidFill>
                      <a:schemeClr val="accent3">
                        <a:lumMod val="60000"/>
                        <a:lumOff val="40000"/>
                      </a:schemeClr>
                    </a:solidFill>
                  </a:tcPr>
                </a:tc>
                <a:extLst>
                  <a:ext uri="{0D108BD9-81ED-4DB2-BD59-A6C34878D82A}">
                    <a16:rowId xmlns:a16="http://schemas.microsoft.com/office/drawing/2014/main" val="2777050702"/>
                  </a:ext>
                </a:extLst>
              </a:tr>
              <a:tr h="1478272">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lang="en-US" sz="4000" b="0" i="0" u="none" strike="noStrike" dirty="0">
                          <a:solidFill>
                            <a:schemeClr val="tx1"/>
                          </a:solidFill>
                          <a:effectLst/>
                          <a:latin typeface="Calibri" panose="020F0502020204030204" pitchFamily="34" charset="0"/>
                          <a:ea typeface="+mj-ea"/>
                          <a:cs typeface="+mj-cs"/>
                        </a:rPr>
                        <a:t>References &amp; Recommendations</a:t>
                      </a:r>
                    </a:p>
                    <a:p>
                      <a:pPr marL="0" algn="ctr" fontAlgn="b"/>
                      <a:endParaRPr lang="en-US" sz="4000" b="0" i="0" u="none" strike="noStrike" dirty="0">
                        <a:solidFill>
                          <a:schemeClr val="tx1"/>
                        </a:solidFill>
                        <a:effectLst/>
                        <a:latin typeface="Calibri" panose="020F0502020204030204" pitchFamily="34" charset="0"/>
                        <a:ea typeface="+mj-ea"/>
                        <a:cs typeface="+mj-cs"/>
                      </a:endParaRPr>
                    </a:p>
                  </a:txBody>
                  <a:tcPr anchor="ctr">
                    <a:solidFill>
                      <a:srgbClr val="FF9999"/>
                    </a:solidFill>
                  </a:tcPr>
                </a:tc>
                <a:tc>
                  <a:txBody>
                    <a:bodyPr/>
                    <a:lstStyle/>
                    <a:p>
                      <a:pPr marL="0" algn="ctr" fontAlgn="b"/>
                      <a:r>
                        <a:rPr lang="en-US" sz="4000" b="0" i="0" u="none" strike="noStrike" dirty="0">
                          <a:solidFill>
                            <a:schemeClr val="tx1"/>
                          </a:solidFill>
                          <a:effectLst/>
                          <a:latin typeface="Calibri" panose="020F0502020204030204" pitchFamily="34" charset="0"/>
                          <a:ea typeface="+mj-ea"/>
                          <a:cs typeface="+mj-cs"/>
                        </a:rPr>
                        <a:t>Assessment Centre</a:t>
                      </a:r>
                    </a:p>
                  </a:txBody>
                  <a:tcPr marL="6350" marR="6350" marT="6350" marB="0" anchor="ctr">
                    <a:solidFill>
                      <a:schemeClr val="accent3">
                        <a:lumMod val="60000"/>
                        <a:lumOff val="40000"/>
                      </a:schemeClr>
                    </a:solidFill>
                  </a:tcPr>
                </a:tc>
                <a:extLst>
                  <a:ext uri="{0D108BD9-81ED-4DB2-BD59-A6C34878D82A}">
                    <a16:rowId xmlns:a16="http://schemas.microsoft.com/office/drawing/2014/main" val="4196208976"/>
                  </a:ext>
                </a:extLst>
              </a:tr>
              <a:tr h="1154880">
                <a:tc>
                  <a:txBody>
                    <a:bodyPr/>
                    <a:lstStyle/>
                    <a:p>
                      <a:pPr marL="0" algn="ctr" fontAlgn="b"/>
                      <a:r>
                        <a:rPr lang="en-US" sz="4000" b="0" i="0" u="none" strike="noStrike" dirty="0">
                          <a:solidFill>
                            <a:schemeClr val="tx1"/>
                          </a:solidFill>
                          <a:effectLst/>
                          <a:latin typeface="Calibri" panose="020F0502020204030204" pitchFamily="34" charset="0"/>
                          <a:ea typeface="+mj-ea"/>
                          <a:cs typeface="+mj-cs"/>
                        </a:rPr>
                        <a:t>Educational Background</a:t>
                      </a:r>
                    </a:p>
                  </a:txBody>
                  <a:tcPr marL="6350" marR="6350" marT="6350" marB="0" anchor="ctr">
                    <a:solidFill>
                      <a:srgbClr val="FF9999"/>
                    </a:solidFill>
                  </a:tcPr>
                </a:tc>
                <a:tc>
                  <a:txBody>
                    <a:bodyPr/>
                    <a:lstStyle/>
                    <a:p>
                      <a:pPr marL="0" algn="ctr" fontAlgn="b"/>
                      <a:r>
                        <a:rPr lang="en-US" sz="4000" b="0" i="0" u="none" strike="noStrike" dirty="0">
                          <a:solidFill>
                            <a:schemeClr val="tx1"/>
                          </a:solidFill>
                          <a:effectLst/>
                          <a:latin typeface="Calibri" panose="020F0502020204030204" pitchFamily="34" charset="0"/>
                          <a:ea typeface="+mj-ea"/>
                          <a:cs typeface="+mj-cs"/>
                        </a:rPr>
                        <a:t>Psychometric assessments</a:t>
                      </a:r>
                    </a:p>
                  </a:txBody>
                  <a:tcPr marL="6350" marR="6350" marT="6350" marB="0" anchor="ctr">
                    <a:solidFill>
                      <a:schemeClr val="accent3">
                        <a:lumMod val="60000"/>
                        <a:lumOff val="40000"/>
                      </a:schemeClr>
                    </a:solidFill>
                  </a:tcPr>
                </a:tc>
                <a:extLst>
                  <a:ext uri="{0D108BD9-81ED-4DB2-BD59-A6C34878D82A}">
                    <a16:rowId xmlns:a16="http://schemas.microsoft.com/office/drawing/2014/main" val="3684519353"/>
                  </a:ext>
                </a:extLst>
              </a:tr>
              <a:tr h="1154880">
                <a:tc>
                  <a:txBody>
                    <a:bodyPr/>
                    <a:lstStyle/>
                    <a:p>
                      <a:pPr marL="0" algn="ctr" fontAlgn="b"/>
                      <a:r>
                        <a:rPr lang="en-US" sz="4000" b="0" i="0" u="none" strike="noStrike" dirty="0">
                          <a:solidFill>
                            <a:schemeClr val="tx1"/>
                          </a:solidFill>
                          <a:effectLst/>
                          <a:latin typeface="Calibri" panose="020F0502020204030204" pitchFamily="34" charset="0"/>
                          <a:ea typeface="+mj-ea"/>
                          <a:cs typeface="+mj-cs"/>
                        </a:rPr>
                        <a:t>Unstructured interview</a:t>
                      </a:r>
                    </a:p>
                  </a:txBody>
                  <a:tcPr marL="6350" marR="6350" marT="6350" marB="0" anchor="ctr">
                    <a:solidFill>
                      <a:srgbClr val="FF9999"/>
                    </a:solidFill>
                  </a:tcPr>
                </a:tc>
                <a:tc>
                  <a:txBody>
                    <a:bodyPr/>
                    <a:lstStyle/>
                    <a:p>
                      <a:pPr marL="0" algn="ctr" fontAlgn="b"/>
                      <a:r>
                        <a:rPr lang="en-US" sz="4000" b="0" i="0" u="none" strike="noStrike" dirty="0">
                          <a:solidFill>
                            <a:schemeClr val="tx1"/>
                          </a:solidFill>
                          <a:effectLst/>
                          <a:latin typeface="Calibri" panose="020F0502020204030204" pitchFamily="34" charset="0"/>
                          <a:ea typeface="+mj-ea"/>
                          <a:cs typeface="+mj-cs"/>
                        </a:rPr>
                        <a:t>Behavior based questions</a:t>
                      </a:r>
                    </a:p>
                  </a:txBody>
                  <a:tcPr anchor="ctr">
                    <a:solidFill>
                      <a:schemeClr val="accent3">
                        <a:lumMod val="60000"/>
                        <a:lumOff val="40000"/>
                      </a:schemeClr>
                    </a:solidFill>
                  </a:tcPr>
                </a:tc>
                <a:extLst>
                  <a:ext uri="{0D108BD9-81ED-4DB2-BD59-A6C34878D82A}">
                    <a16:rowId xmlns:a16="http://schemas.microsoft.com/office/drawing/2014/main" val="3729970280"/>
                  </a:ext>
                </a:extLst>
              </a:tr>
              <a:tr h="1154880">
                <a:tc>
                  <a:txBody>
                    <a:bodyPr/>
                    <a:lstStyle/>
                    <a:p>
                      <a:pPr marL="0" algn="ctr" fontAlgn="b"/>
                      <a:r>
                        <a:rPr lang="en-US" sz="4000" b="0" i="0" u="none" strike="noStrike" dirty="0">
                          <a:solidFill>
                            <a:schemeClr val="tx1"/>
                          </a:solidFill>
                          <a:effectLst/>
                          <a:latin typeface="Calibri" panose="020F0502020204030204" pitchFamily="34" charset="0"/>
                          <a:ea typeface="+mj-ea"/>
                          <a:cs typeface="+mj-cs"/>
                        </a:rPr>
                        <a:t>Gut Feelings</a:t>
                      </a:r>
                    </a:p>
                  </a:txBody>
                  <a:tcPr marL="6350" marR="6350" marT="6350" marB="0" anchor="ctr">
                    <a:solidFill>
                      <a:srgbClr val="FF9999"/>
                    </a:solidFill>
                  </a:tcPr>
                </a:tc>
                <a:tc>
                  <a:txBody>
                    <a:bodyPr/>
                    <a:lstStyle/>
                    <a:p>
                      <a:pPr marL="0" algn="ctr" fontAlgn="b"/>
                      <a:endParaRPr lang="en-US" sz="4000" b="0" i="0" u="none" strike="noStrike" dirty="0">
                        <a:solidFill>
                          <a:schemeClr val="tx1"/>
                        </a:solidFill>
                        <a:effectLst/>
                        <a:latin typeface="Calibri" panose="020F0502020204030204" pitchFamily="34" charset="0"/>
                        <a:ea typeface="+mj-ea"/>
                        <a:cs typeface="+mj-cs"/>
                      </a:endParaRPr>
                    </a:p>
                  </a:txBody>
                  <a:tcPr anchor="ctr">
                    <a:solidFill>
                      <a:schemeClr val="accent3">
                        <a:lumMod val="60000"/>
                        <a:lumOff val="40000"/>
                      </a:schemeClr>
                    </a:solidFill>
                  </a:tcPr>
                </a:tc>
                <a:extLst>
                  <a:ext uri="{0D108BD9-81ED-4DB2-BD59-A6C34878D82A}">
                    <a16:rowId xmlns:a16="http://schemas.microsoft.com/office/drawing/2014/main" val="4093719358"/>
                  </a:ext>
                </a:extLst>
              </a:tr>
              <a:tr h="1154880">
                <a:tc>
                  <a:txBody>
                    <a:bodyPr/>
                    <a:lstStyle/>
                    <a:p>
                      <a:pPr marL="0" algn="ctr" fontAlgn="b"/>
                      <a:r>
                        <a:rPr lang="en-US" sz="4000" b="0" i="0" u="none" strike="noStrike" dirty="0">
                          <a:solidFill>
                            <a:schemeClr val="tx1"/>
                          </a:solidFill>
                          <a:effectLst/>
                          <a:latin typeface="Calibri" panose="020F0502020204030204" pitchFamily="34" charset="0"/>
                          <a:ea typeface="+mj-ea"/>
                          <a:cs typeface="+mj-cs"/>
                        </a:rPr>
                        <a:t>Knowledge based questions</a:t>
                      </a:r>
                    </a:p>
                  </a:txBody>
                  <a:tcPr marL="6350" marR="6350" marT="6350" marB="0" anchor="ctr">
                    <a:solidFill>
                      <a:srgbClr val="FF9999"/>
                    </a:solidFill>
                  </a:tcPr>
                </a:tc>
                <a:tc>
                  <a:txBody>
                    <a:bodyPr/>
                    <a:lstStyle/>
                    <a:p>
                      <a:pPr marL="0" algn="ctr" fontAlgn="b"/>
                      <a:endParaRPr lang="en-US" sz="4000" b="0" i="0" u="none" strike="noStrike" dirty="0">
                        <a:solidFill>
                          <a:schemeClr val="tx1"/>
                        </a:solidFill>
                        <a:effectLst/>
                        <a:latin typeface="Calibri" panose="020F0502020204030204" pitchFamily="34" charset="0"/>
                        <a:ea typeface="+mj-ea"/>
                        <a:cs typeface="+mj-cs"/>
                      </a:endParaRPr>
                    </a:p>
                  </a:txBody>
                  <a:tcPr anchor="ctr">
                    <a:solidFill>
                      <a:schemeClr val="accent3">
                        <a:lumMod val="60000"/>
                        <a:lumOff val="40000"/>
                      </a:schemeClr>
                    </a:solidFill>
                  </a:tcPr>
                </a:tc>
                <a:extLst>
                  <a:ext uri="{0D108BD9-81ED-4DB2-BD59-A6C34878D82A}">
                    <a16:rowId xmlns:a16="http://schemas.microsoft.com/office/drawing/2014/main" val="608102072"/>
                  </a:ext>
                </a:extLst>
              </a:tr>
            </a:tbl>
          </a:graphicData>
        </a:graphic>
      </p:graphicFrame>
    </p:spTree>
    <p:extLst>
      <p:ext uri="{BB962C8B-B14F-4D97-AF65-F5344CB8AC3E}">
        <p14:creationId xmlns:p14="http://schemas.microsoft.com/office/powerpoint/2010/main" val="7195220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5708085-0DD0-4F29-A434-AED3D4E15B52}"/>
              </a:ext>
            </a:extLst>
          </p:cNvPr>
          <p:cNvSpPr txBox="1"/>
          <p:nvPr/>
        </p:nvSpPr>
        <p:spPr>
          <a:xfrm>
            <a:off x="250413" y="460605"/>
            <a:ext cx="17592261" cy="232448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835" b="1" kern="1200" dirty="0">
                <a:solidFill>
                  <a:prstClr val="black"/>
                </a:solidFill>
                <a:latin typeface="Calibri"/>
                <a:cs typeface="Calibri"/>
              </a:rPr>
              <a:t>91% of people say their view of a company is influenced by the interview process, and people are 6 times more likely to tell others if they have a negative experience. </a:t>
            </a:r>
          </a:p>
        </p:txBody>
      </p:sp>
      <p:pic>
        <p:nvPicPr>
          <p:cNvPr id="6" name="Picture 5">
            <a:extLst>
              <a:ext uri="{FF2B5EF4-FFF2-40B4-BE49-F238E27FC236}">
                <a16:creationId xmlns:a16="http://schemas.microsoft.com/office/drawing/2014/main" id="{4EFB7420-0D4C-4AA5-8166-05C878F60EEC}"/>
              </a:ext>
            </a:extLst>
          </p:cNvPr>
          <p:cNvPicPr>
            <a:picLocks noChangeAspect="1"/>
          </p:cNvPicPr>
          <p:nvPr/>
        </p:nvPicPr>
        <p:blipFill rotWithShape="1">
          <a:blip r:embed="rId3"/>
          <a:srcRect t="13613" r="88770" b="77112"/>
          <a:stretch/>
        </p:blipFill>
        <p:spPr>
          <a:xfrm>
            <a:off x="17313965" y="119851"/>
            <a:ext cx="2650987" cy="1231593"/>
          </a:xfrm>
          <a:prstGeom prst="rect">
            <a:avLst/>
          </a:prstGeom>
        </p:spPr>
      </p:pic>
      <p:sp>
        <p:nvSpPr>
          <p:cNvPr id="9" name="TextBox 8">
            <a:extLst>
              <a:ext uri="{FF2B5EF4-FFF2-40B4-BE49-F238E27FC236}">
                <a16:creationId xmlns:a16="http://schemas.microsoft.com/office/drawing/2014/main" id="{A4928894-7A13-4556-8C65-EA6AFB9B5466}"/>
              </a:ext>
            </a:extLst>
          </p:cNvPr>
          <p:cNvSpPr txBox="1"/>
          <p:nvPr/>
        </p:nvSpPr>
        <p:spPr>
          <a:xfrm>
            <a:off x="250412" y="6411952"/>
            <a:ext cx="19853687" cy="530068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685800" indent="-685800">
              <a:buFont typeface="Arial" panose="020B0604020202020204" pitchFamily="34" charset="0"/>
              <a:buChar char="•"/>
            </a:pPr>
            <a:r>
              <a:rPr lang="en-US" sz="4835" b="1" kern="1200" dirty="0">
                <a:solidFill>
                  <a:schemeClr val="bg1"/>
                </a:solidFill>
                <a:latin typeface="Calibri"/>
                <a:cs typeface="Calibri"/>
              </a:rPr>
              <a:t>‘A candidate-driven market’ is that strong candidates have multiple options</a:t>
            </a:r>
          </a:p>
          <a:p>
            <a:pPr marL="685800" indent="-685800">
              <a:buFont typeface="Arial" panose="020B0604020202020204" pitchFamily="34" charset="0"/>
              <a:buChar char="•"/>
            </a:pPr>
            <a:r>
              <a:rPr lang="en-US" sz="4835" b="1" kern="1200" dirty="0">
                <a:solidFill>
                  <a:schemeClr val="bg1"/>
                </a:solidFill>
                <a:latin typeface="Calibri"/>
                <a:cs typeface="Calibri"/>
              </a:rPr>
              <a:t>The interview process is not just the candidates’ means of representing themselves to the company, but the company’s way of representing themselves to the candidate…and more than that – to the wider world too.</a:t>
            </a:r>
          </a:p>
          <a:p>
            <a:pPr marL="685800" indent="-685800">
              <a:buFont typeface="Arial" panose="020B0604020202020204" pitchFamily="34" charset="0"/>
              <a:buChar char="•"/>
            </a:pPr>
            <a:endParaRPr lang="en-US" sz="4835" b="1" kern="1200" dirty="0">
              <a:solidFill>
                <a:prstClr val="black"/>
              </a:solidFill>
              <a:latin typeface="Calibri"/>
              <a:cs typeface="Calibri"/>
            </a:endParaRPr>
          </a:p>
        </p:txBody>
      </p:sp>
      <p:pic>
        <p:nvPicPr>
          <p:cNvPr id="8196" name="Picture 4">
            <a:extLst>
              <a:ext uri="{FF2B5EF4-FFF2-40B4-BE49-F238E27FC236}">
                <a16:creationId xmlns:a16="http://schemas.microsoft.com/office/drawing/2014/main" id="{18123283-5850-4A5F-B3DE-0DEFD8879F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52050" y="3572536"/>
            <a:ext cx="9714165" cy="2637024"/>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6" descr="Do you agree or disagree: This will ruffle a few feathers - John Spencer  Ellis: Digital Nomad, Location Independent Business">
            <a:extLst>
              <a:ext uri="{FF2B5EF4-FFF2-40B4-BE49-F238E27FC236}">
                <a16:creationId xmlns:a16="http://schemas.microsoft.com/office/drawing/2014/main" id="{BF808542-ECFA-4F9A-AD10-34AF2C5232F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7073" y="3572536"/>
            <a:ext cx="7992840" cy="26370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2702291"/>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5 Tips on Welcoming New Employees">
            <a:extLst>
              <a:ext uri="{FF2B5EF4-FFF2-40B4-BE49-F238E27FC236}">
                <a16:creationId xmlns:a16="http://schemas.microsoft.com/office/drawing/2014/main" id="{2A3E6328-CDC7-4DB9-8CBA-838B7BE26B4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047"/>
          <a:stretch/>
        </p:blipFill>
        <p:spPr bwMode="auto">
          <a:xfrm>
            <a:off x="39934" y="-32608"/>
            <a:ext cx="14689858" cy="11362044"/>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p:cNvSpPr/>
          <p:nvPr/>
        </p:nvSpPr>
        <p:spPr>
          <a:xfrm>
            <a:off x="12048079" y="5841"/>
            <a:ext cx="8056021" cy="11323595"/>
          </a:xfrm>
          <a:prstGeom prst="rect">
            <a:avLst/>
          </a:prstGeom>
          <a:solidFill>
            <a:srgbClr val="000000">
              <a:alpha val="68000"/>
            </a:srgbClr>
          </a:solidFill>
          <a:ln>
            <a:noFill/>
          </a:ln>
          <a:effectLst/>
        </p:spPr>
        <p:style>
          <a:lnRef idx="1">
            <a:schemeClr val="accent1"/>
          </a:lnRef>
          <a:fillRef idx="3">
            <a:schemeClr val="accent1"/>
          </a:fillRef>
          <a:effectRef idx="2">
            <a:schemeClr val="accent1"/>
          </a:effectRef>
          <a:fontRef idx="minor">
            <a:schemeClr val="lt1"/>
          </a:fontRef>
        </p:style>
        <p:txBody>
          <a:bodyPr lIns="90984" tIns="45533" rIns="90984" bIns="45533" rtlCol="0" anchor="ctr"/>
          <a:lstStyle/>
          <a:p>
            <a:pPr algn="ctr" defTabSz="909972"/>
            <a:endParaRPr lang="en-US" sz="1758">
              <a:solidFill>
                <a:prstClr val="black"/>
              </a:solidFill>
              <a:latin typeface="Calibri"/>
              <a:sym typeface="Helvetica Light"/>
            </a:endParaRPr>
          </a:p>
        </p:txBody>
      </p:sp>
      <p:sp>
        <p:nvSpPr>
          <p:cNvPr id="7" name="Shape 531"/>
          <p:cNvSpPr>
            <a:spLocks noGrp="1"/>
          </p:cNvSpPr>
          <p:nvPr>
            <p:ph type="title"/>
          </p:nvPr>
        </p:nvSpPr>
        <p:spPr>
          <a:xfrm>
            <a:off x="39933" y="338103"/>
            <a:ext cx="20024234" cy="1641134"/>
          </a:xfrm>
          <a:prstGeom prst="rect">
            <a:avLst/>
          </a:prstGeom>
        </p:spPr>
        <p:txBody>
          <a:bodyPr>
            <a:normAutofit/>
          </a:bodyPr>
          <a:lstStyle>
            <a:lvl1pPr marR="4927" indent="12316" defTabSz="886968">
              <a:lnSpc>
                <a:spcPts val="5500"/>
              </a:lnSpc>
              <a:defRPr sz="5723" spc="-194"/>
            </a:lvl1pPr>
          </a:lstStyle>
          <a:p>
            <a:r>
              <a:rPr lang="en-GB" sz="6500" dirty="0">
                <a:solidFill>
                  <a:srgbClr val="FFFF00"/>
                </a:solidFill>
                <a:effectLst>
                  <a:outerShdw blurRad="38100" dist="38100" dir="2700000" algn="tl">
                    <a:srgbClr val="000000">
                      <a:alpha val="43137"/>
                    </a:srgbClr>
                  </a:outerShdw>
                </a:effectLst>
              </a:rPr>
              <a:t>Begin the 5 Steps to structured Selection &amp; Interview process</a:t>
            </a:r>
            <a:endParaRPr sz="6500" dirty="0">
              <a:solidFill>
                <a:srgbClr val="FFFF00"/>
              </a:solidFill>
              <a:effectLst>
                <a:outerShdw blurRad="38100" dist="38100" dir="2700000" algn="tl">
                  <a:srgbClr val="000000">
                    <a:alpha val="43137"/>
                  </a:srgbClr>
                </a:outerShdw>
              </a:effectLst>
            </a:endParaRPr>
          </a:p>
        </p:txBody>
      </p:sp>
      <p:sp>
        <p:nvSpPr>
          <p:cNvPr id="8" name="Content Placeholder 15">
            <a:extLst>
              <a:ext uri="{FF2B5EF4-FFF2-40B4-BE49-F238E27FC236}">
                <a16:creationId xmlns:a16="http://schemas.microsoft.com/office/drawing/2014/main" id="{4D19C988-5FFA-4621-A58A-345D5551CDC1}"/>
              </a:ext>
            </a:extLst>
          </p:cNvPr>
          <p:cNvSpPr txBox="1">
            <a:spLocks/>
          </p:cNvSpPr>
          <p:nvPr/>
        </p:nvSpPr>
        <p:spPr>
          <a:xfrm>
            <a:off x="11001230" y="3389692"/>
            <a:ext cx="8777640" cy="5707724"/>
          </a:xfrm>
          <a:prstGeom prst="rect">
            <a:avLst/>
          </a:prstGeom>
        </p:spPr>
        <p:txBody>
          <a:bodyPr lIns="90211" tIns="45249" rIns="90211" bIns="45249" numCol="1" anchor="ct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581275" lvl="4" indent="-752475" defTabSz="895543">
              <a:spcAft>
                <a:spcPts val="3000"/>
              </a:spcAft>
              <a:buAutoNum type="arabicPeriod"/>
            </a:pPr>
            <a:r>
              <a:rPr lang="en-US" sz="4000" b="1" kern="1200" dirty="0">
                <a:solidFill>
                  <a:srgbClr val="FFFF00"/>
                </a:solidFill>
                <a:ea typeface="Calibri"/>
                <a:cs typeface="Calibri"/>
              </a:rPr>
              <a:t>Preparation </a:t>
            </a:r>
          </a:p>
          <a:p>
            <a:pPr lvl="4" defTabSz="895543">
              <a:spcAft>
                <a:spcPts val="3000"/>
              </a:spcAft>
            </a:pPr>
            <a:br>
              <a:rPr lang="en-US" sz="4000" b="1" kern="1200" dirty="0">
                <a:solidFill>
                  <a:schemeClr val="bg1"/>
                </a:solidFill>
                <a:ea typeface="Calibri"/>
                <a:cs typeface="Calibri"/>
              </a:rPr>
            </a:br>
            <a:r>
              <a:rPr lang="en-US" sz="4000" b="1" kern="1200" dirty="0">
                <a:solidFill>
                  <a:schemeClr val="bg1">
                    <a:lumMod val="50000"/>
                  </a:schemeClr>
                </a:solidFill>
                <a:cs typeface="Calibri"/>
              </a:rPr>
              <a:t>Structured interview process</a:t>
            </a:r>
          </a:p>
          <a:p>
            <a:pPr lvl="4" defTabSz="895543">
              <a:spcAft>
                <a:spcPts val="3000"/>
              </a:spcAft>
            </a:pPr>
            <a:r>
              <a:rPr lang="en-US" sz="4000" b="1" kern="1200" dirty="0">
                <a:solidFill>
                  <a:schemeClr val="bg1">
                    <a:lumMod val="50000"/>
                  </a:schemeClr>
                </a:solidFill>
                <a:cs typeface="Calibri"/>
              </a:rPr>
              <a:t>2.     Setting the scene </a:t>
            </a:r>
          </a:p>
          <a:p>
            <a:pPr lvl="4" defTabSz="895543" hangingPunct="1">
              <a:spcAft>
                <a:spcPts val="3000"/>
              </a:spcAft>
            </a:pPr>
            <a:r>
              <a:rPr lang="en-GB" sz="4000" b="1" kern="1200" dirty="0">
                <a:solidFill>
                  <a:schemeClr val="bg1">
                    <a:lumMod val="50000"/>
                  </a:schemeClr>
                </a:solidFill>
                <a:cs typeface="Calibri"/>
              </a:rPr>
              <a:t>3.    Asking Competency Based   	Behaviour Questions</a:t>
            </a:r>
            <a:endParaRPr lang="en-US" sz="4000" b="1" kern="1200" dirty="0">
              <a:solidFill>
                <a:schemeClr val="bg1">
                  <a:lumMod val="50000"/>
                </a:schemeClr>
              </a:solidFill>
              <a:cs typeface="Calibri"/>
            </a:endParaRPr>
          </a:p>
          <a:p>
            <a:pPr lvl="4" defTabSz="895543" hangingPunct="1">
              <a:spcAft>
                <a:spcPts val="3000"/>
              </a:spcAft>
            </a:pPr>
            <a:r>
              <a:rPr lang="en-US" sz="4000" b="1" kern="1200" dirty="0">
                <a:solidFill>
                  <a:schemeClr val="bg1">
                    <a:lumMod val="50000"/>
                  </a:schemeClr>
                </a:solidFill>
                <a:cs typeface="Calibri"/>
                <a:sym typeface="Iowan Old Style Italic"/>
              </a:rPr>
              <a:t>4. Close &amp; Next Steps</a:t>
            </a:r>
          </a:p>
          <a:p>
            <a:pPr lvl="4" defTabSz="895543" hangingPunct="1">
              <a:spcAft>
                <a:spcPts val="3000"/>
              </a:spcAft>
            </a:pPr>
            <a:endParaRPr lang="en-US" sz="4000" b="1" kern="1200" dirty="0">
              <a:solidFill>
                <a:schemeClr val="bg1">
                  <a:lumMod val="50000"/>
                </a:schemeClr>
              </a:solidFill>
              <a:cs typeface="Calibri"/>
            </a:endParaRPr>
          </a:p>
          <a:p>
            <a:pPr lvl="4" defTabSz="895543" hangingPunct="1">
              <a:spcAft>
                <a:spcPts val="3000"/>
              </a:spcAft>
            </a:pPr>
            <a:r>
              <a:rPr lang="en-US" sz="4000" b="1" kern="1200" dirty="0">
                <a:solidFill>
                  <a:schemeClr val="bg1">
                    <a:lumMod val="50000"/>
                  </a:schemeClr>
                </a:solidFill>
                <a:cs typeface="Calibri"/>
                <a:sym typeface="Iowan Old Style Italic"/>
              </a:rPr>
              <a:t>5.    Rating the Candidate</a:t>
            </a:r>
            <a:endParaRPr lang="en-US" sz="4000" b="1" kern="1200" dirty="0">
              <a:solidFill>
                <a:schemeClr val="bg1">
                  <a:lumMod val="50000"/>
                </a:schemeClr>
              </a:solidFill>
              <a:cs typeface="Calibri"/>
            </a:endParaRPr>
          </a:p>
        </p:txBody>
      </p:sp>
    </p:spTree>
    <p:extLst>
      <p:ext uri="{BB962C8B-B14F-4D97-AF65-F5344CB8AC3E}">
        <p14:creationId xmlns:p14="http://schemas.microsoft.com/office/powerpoint/2010/main" val="328602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333F48"/>
      </a:accent3>
      <a:accent4>
        <a:srgbClr val="FF4964"/>
      </a:accent4>
      <a:accent5>
        <a:srgbClr val="00C3C0"/>
      </a:accent5>
      <a:accent6>
        <a:srgbClr val="FFCD00"/>
      </a:accent6>
      <a:hlink>
        <a:srgbClr val="FFCD00"/>
      </a:hlink>
      <a:folHlink>
        <a:srgbClr val="800080"/>
      </a:folHlink>
    </a:clrScheme>
    <a:fontScheme name="Calibri">
      <a:maj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4_Office Theme">
  <a:themeElements>
    <a:clrScheme name="All In Palette">
      <a:dk1>
        <a:srgbClr val="000000"/>
      </a:dk1>
      <a:lt1>
        <a:sysClr val="window" lastClr="FFFFFF"/>
      </a:lt1>
      <a:dk2>
        <a:srgbClr val="333F48"/>
      </a:dk2>
      <a:lt2>
        <a:srgbClr val="FFCD00"/>
      </a:lt2>
      <a:accent1>
        <a:srgbClr val="4F81BD"/>
      </a:accent1>
      <a:accent2>
        <a:srgbClr val="C0504D"/>
      </a:accent2>
      <a:accent3>
        <a:srgbClr val="9BBB59"/>
      </a:accent3>
      <a:accent4>
        <a:srgbClr val="8064A2"/>
      </a:accent4>
      <a:accent5>
        <a:srgbClr val="4BACC6"/>
      </a:accent5>
      <a:accent6>
        <a:srgbClr val="9DA3A7"/>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333F48"/>
      </a:accent3>
      <a:accent4>
        <a:srgbClr val="FF4964"/>
      </a:accent4>
      <a:accent5>
        <a:srgbClr val="00C3C0"/>
      </a:accent5>
      <a:accent6>
        <a:srgbClr val="FFCD00"/>
      </a:accent6>
      <a:hlink>
        <a:srgbClr val="FFCD00"/>
      </a:hlink>
      <a:folHlink>
        <a:srgbClr val="800080"/>
      </a:folHlink>
    </a:clrScheme>
    <a:fontScheme name="Calibri">
      <a:maj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12_Office Theme">
  <a:themeElements>
    <a:clrScheme name="2_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9DA3A7"/>
      </a:accent6>
      <a:hlink>
        <a:srgbClr val="0000FF"/>
      </a:hlink>
      <a:folHlink>
        <a:srgbClr val="FF00FF"/>
      </a:folHlink>
    </a:clrScheme>
    <a:fontScheme name="2_Office Theme">
      <a:majorFont>
        <a:latin typeface="Helvetica"/>
        <a:ea typeface="Helvetica"/>
        <a:cs typeface="Helvetica"/>
      </a:majorFont>
      <a:minorFont>
        <a:latin typeface="Calibri"/>
        <a:ea typeface="Calibri"/>
        <a:cs typeface="Calibri"/>
      </a:minorFont>
    </a:fontScheme>
    <a:fmtScheme name="2_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2964"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2964"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5.xml><?xml version="1.0" encoding="utf-8"?>
<a:theme xmlns:a="http://schemas.openxmlformats.org/drawingml/2006/main" name="2_Office Theme">
  <a:themeElements>
    <a:clrScheme name="2_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9DA3A7"/>
      </a:accent6>
      <a:hlink>
        <a:srgbClr val="0000FF"/>
      </a:hlink>
      <a:folHlink>
        <a:srgbClr val="FF00FF"/>
      </a:folHlink>
    </a:clrScheme>
    <a:fontScheme name="2_Office Theme">
      <a:majorFont>
        <a:latin typeface="Calibri"/>
        <a:ea typeface="Calibri"/>
        <a:cs typeface="Calibri"/>
      </a:majorFont>
      <a:minorFont>
        <a:latin typeface="Helvetica"/>
        <a:ea typeface="Helvetica"/>
        <a:cs typeface="Helvetica"/>
      </a:minorFont>
    </a:fontScheme>
    <a:fmtScheme name="2_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912964"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912964"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21485</TotalTime>
  <Words>1798</Words>
  <Application>Microsoft Office PowerPoint</Application>
  <PresentationFormat>Custom</PresentationFormat>
  <Paragraphs>264</Paragraphs>
  <Slides>28</Slides>
  <Notes>25</Notes>
  <HiddenSlides>0</HiddenSlides>
  <MMClips>0</MMClips>
  <ScaleCrop>false</ScaleCrop>
  <HeadingPairs>
    <vt:vector size="6" baseType="variant">
      <vt:variant>
        <vt:lpstr>Fonts Used</vt:lpstr>
      </vt:variant>
      <vt:variant>
        <vt:i4>10</vt:i4>
      </vt:variant>
      <vt:variant>
        <vt:lpstr>Theme</vt:lpstr>
      </vt:variant>
      <vt:variant>
        <vt:i4>4</vt:i4>
      </vt:variant>
      <vt:variant>
        <vt:lpstr>Slide Titles</vt:lpstr>
      </vt:variant>
      <vt:variant>
        <vt:i4>28</vt:i4>
      </vt:variant>
    </vt:vector>
  </HeadingPairs>
  <TitlesOfParts>
    <vt:vector size="42" baseType="lpstr">
      <vt:lpstr>Arial</vt:lpstr>
      <vt:lpstr>BT Font</vt:lpstr>
      <vt:lpstr>Calibri</vt:lpstr>
      <vt:lpstr>Helvetica</vt:lpstr>
      <vt:lpstr>Helvetica Light</vt:lpstr>
      <vt:lpstr>Iowan Old Style Italic</vt:lpstr>
      <vt:lpstr>Lucida Grande</vt:lpstr>
      <vt:lpstr>Montserrat</vt:lpstr>
      <vt:lpstr>Tahoma</vt:lpstr>
      <vt:lpstr>Wingdings</vt:lpstr>
      <vt:lpstr>21_Office Theme</vt:lpstr>
      <vt:lpstr>14_Office Theme</vt:lpstr>
      <vt:lpstr>23_Office Theme</vt:lpstr>
      <vt:lpstr>12_Office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Begin the 5 Steps to structured Selection &amp; Interview process</vt:lpstr>
      <vt:lpstr>Before you begin the structured interview process…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quality and quantity of responses are based on the type of questions you ask!</vt:lpstr>
      <vt:lpstr>PowerPoint Presentation</vt:lpstr>
      <vt:lpstr>What interviewer distractions do candidates notice?</vt:lpstr>
      <vt:lpstr>PowerPoint Presentation</vt:lpstr>
      <vt:lpstr>PowerPoint Presentation</vt:lpstr>
      <vt:lpstr>PowerPoint Presentation</vt:lpstr>
      <vt:lpstr>PowerPoint Presentation</vt:lpstr>
      <vt:lpstr>PowerPoint Presentation</vt:lpstr>
      <vt:lpstr>Get back to candidates quickly!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heart of performance management</dc:title>
  <dc:creator>Peter Flade</dc:creator>
  <cp:lastModifiedBy>Manoj Jeyaraj</cp:lastModifiedBy>
  <cp:revision>1741</cp:revision>
  <dcterms:modified xsi:type="dcterms:W3CDTF">2023-06-05T10:11:17Z</dcterms:modified>
</cp:coreProperties>
</file>